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83" r:id="rId2"/>
    <p:sldId id="284" r:id="rId3"/>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8" autoAdjust="0"/>
    <p:restoredTop sz="94660"/>
  </p:normalViewPr>
  <p:slideViewPr>
    <p:cSldViewPr>
      <p:cViewPr varScale="1">
        <p:scale>
          <a:sx n="118" d="100"/>
          <a:sy n="118" d="100"/>
        </p:scale>
        <p:origin x="821" y="91"/>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hyperlink" Target="https://www.youtube.com/watch?v=ii6GFUM5xg8" TargetMode="External"/><Relationship Id="rId2" Type="http://schemas.openxmlformats.org/officeDocument/2006/relationships/hyperlink" Target="https://www.vanderbilt.edu/riskmanagement/pompolicyJune2018.php" TargetMode="External"/><Relationship Id="rId1" Type="http://schemas.openxmlformats.org/officeDocument/2006/relationships/hyperlink" Target="https://www.vanderbilt.edu/riskmanagement/pomreportingrequirements.php"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s://www.youtube.com/watch?v=ii6GFUM5xg8" TargetMode="External"/><Relationship Id="rId2" Type="http://schemas.openxmlformats.org/officeDocument/2006/relationships/hyperlink" Target="https://www.vanderbilt.edu/riskmanagement/pomreportingrequirements.php" TargetMode="External"/><Relationship Id="rId1" Type="http://schemas.openxmlformats.org/officeDocument/2006/relationships/hyperlink" Target="https://www.vanderbilt.edu/riskmanagement/pompolicyJune2018.php" TargetMode="Externa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036D78-CB87-4F2D-BAB0-B0AF5C9199E8}" type="doc">
      <dgm:prSet loTypeId="urn:microsoft.com/office/officeart/2005/8/layout/vList6" loCatId="list" qsTypeId="urn:microsoft.com/office/officeart/2005/8/quickstyle/simple1" qsCatId="simple" csTypeId="urn:microsoft.com/office/officeart/2005/8/colors/accent0_3" csCatId="mainScheme" phldr="1"/>
      <dgm:spPr/>
      <dgm:t>
        <a:bodyPr/>
        <a:lstStyle/>
        <a:p>
          <a:endParaRPr lang="en-US"/>
        </a:p>
      </dgm:t>
    </dgm:pt>
    <dgm:pt modelId="{A06C8DB4-55E2-4B28-ABB2-8E11B5C1A3D0}">
      <dgm:prSet phldrT="[Text]"/>
      <dgm:spPr/>
      <dgm:t>
        <a:bodyPr/>
        <a:lstStyle/>
        <a:p>
          <a:r>
            <a:rPr lang="en-US" dirty="0" smtClean="0"/>
            <a:t>Face to Face meetings </a:t>
          </a:r>
          <a:endParaRPr lang="en-US" dirty="0"/>
        </a:p>
      </dgm:t>
    </dgm:pt>
    <dgm:pt modelId="{0DA04EC8-1708-48F8-B30F-47FE442E6077}" type="parTrans" cxnId="{006160DC-7950-429E-B82D-0BDF5BC39B9A}">
      <dgm:prSet/>
      <dgm:spPr/>
      <dgm:t>
        <a:bodyPr/>
        <a:lstStyle/>
        <a:p>
          <a:endParaRPr lang="en-US"/>
        </a:p>
      </dgm:t>
    </dgm:pt>
    <dgm:pt modelId="{C84237D6-861F-4643-A83F-C413D70AE1AB}" type="sibTrans" cxnId="{006160DC-7950-429E-B82D-0BDF5BC39B9A}">
      <dgm:prSet/>
      <dgm:spPr/>
      <dgm:t>
        <a:bodyPr/>
        <a:lstStyle/>
        <a:p>
          <a:endParaRPr lang="en-US"/>
        </a:p>
      </dgm:t>
    </dgm:pt>
    <dgm:pt modelId="{8445C632-82F7-4B3F-8991-2275549E47B3}">
      <dgm:prSet phldrT="[Text]" custT="1"/>
      <dgm:spPr/>
      <dgm:t>
        <a:bodyPr/>
        <a:lstStyle/>
        <a:p>
          <a:r>
            <a:rPr lang="en-US" sz="1000" dirty="0" smtClean="0"/>
            <a:t>Select a public location to meet</a:t>
          </a:r>
          <a:endParaRPr lang="en-US" sz="1000" dirty="0"/>
        </a:p>
      </dgm:t>
    </dgm:pt>
    <dgm:pt modelId="{A1168CDF-C43F-451C-B485-4E80D580102D}" type="parTrans" cxnId="{55F05478-D0F5-4601-B2B6-007E275C51DA}">
      <dgm:prSet/>
      <dgm:spPr/>
      <dgm:t>
        <a:bodyPr/>
        <a:lstStyle/>
        <a:p>
          <a:endParaRPr lang="en-US"/>
        </a:p>
      </dgm:t>
    </dgm:pt>
    <dgm:pt modelId="{FC4F6821-748F-4ECA-8999-034EA48953C5}" type="sibTrans" cxnId="{55F05478-D0F5-4601-B2B6-007E275C51DA}">
      <dgm:prSet/>
      <dgm:spPr/>
      <dgm:t>
        <a:bodyPr/>
        <a:lstStyle/>
        <a:p>
          <a:endParaRPr lang="en-US"/>
        </a:p>
      </dgm:t>
    </dgm:pt>
    <dgm:pt modelId="{47209581-5907-4969-92D2-5166B29797B4}">
      <dgm:prSet phldrT="[Text]"/>
      <dgm:spPr/>
      <dgm:t>
        <a:bodyPr/>
        <a:lstStyle/>
        <a:p>
          <a:r>
            <a:rPr lang="en-US" dirty="0" smtClean="0"/>
            <a:t>Electronic Communication</a:t>
          </a:r>
          <a:endParaRPr lang="en-US" dirty="0"/>
        </a:p>
      </dgm:t>
    </dgm:pt>
    <dgm:pt modelId="{ACF90785-A2F8-4FE3-83DC-DF3D4133FBB8}" type="parTrans" cxnId="{92C9A363-567C-4E44-8FA0-1E8ECB63409E}">
      <dgm:prSet/>
      <dgm:spPr/>
      <dgm:t>
        <a:bodyPr/>
        <a:lstStyle/>
        <a:p>
          <a:endParaRPr lang="en-US"/>
        </a:p>
      </dgm:t>
    </dgm:pt>
    <dgm:pt modelId="{8318F914-72D9-4442-B794-9C890EEE3820}" type="sibTrans" cxnId="{92C9A363-567C-4E44-8FA0-1E8ECB63409E}">
      <dgm:prSet/>
      <dgm:spPr/>
      <dgm:t>
        <a:bodyPr/>
        <a:lstStyle/>
        <a:p>
          <a:endParaRPr lang="en-US"/>
        </a:p>
      </dgm:t>
    </dgm:pt>
    <dgm:pt modelId="{49B9C23C-5BE2-4A91-8E3D-CDB22AB8BA37}">
      <dgm:prSet phldrT="[Text]" custT="1"/>
      <dgm:spPr/>
      <dgm:t>
        <a:bodyPr/>
        <a:lstStyle/>
        <a:p>
          <a:r>
            <a:rPr lang="en-US" sz="1000" dirty="0" smtClean="0"/>
            <a:t>Follow </a:t>
          </a:r>
          <a:r>
            <a:rPr lang="en-US" sz="1000" dirty="0" err="1" smtClean="0"/>
            <a:t>CoRP</a:t>
          </a:r>
          <a:r>
            <a:rPr lang="en-US" sz="1000" dirty="0" smtClean="0"/>
            <a:t> protocol for electronic messaging</a:t>
          </a:r>
          <a:endParaRPr lang="en-US" sz="1000" dirty="0"/>
        </a:p>
      </dgm:t>
    </dgm:pt>
    <dgm:pt modelId="{B76F18F3-0B7F-44EB-9D40-897A0C45963B}" type="parTrans" cxnId="{8252BAE9-E5AD-4D71-95F6-0FA40CBB571E}">
      <dgm:prSet/>
      <dgm:spPr/>
      <dgm:t>
        <a:bodyPr/>
        <a:lstStyle/>
        <a:p>
          <a:endParaRPr lang="en-US"/>
        </a:p>
      </dgm:t>
    </dgm:pt>
    <dgm:pt modelId="{44802D65-D0B4-44F1-89F7-2CC8E75BBE4D}" type="sibTrans" cxnId="{8252BAE9-E5AD-4D71-95F6-0FA40CBB571E}">
      <dgm:prSet/>
      <dgm:spPr/>
      <dgm:t>
        <a:bodyPr/>
        <a:lstStyle/>
        <a:p>
          <a:endParaRPr lang="en-US"/>
        </a:p>
      </dgm:t>
    </dgm:pt>
    <dgm:pt modelId="{87CD7914-C421-4CFC-8272-2269D985B56C}">
      <dgm:prSet phldrT="[Text]" custT="1"/>
      <dgm:spPr/>
      <dgm:t>
        <a:bodyPr/>
        <a:lstStyle/>
        <a:p>
          <a:r>
            <a:rPr lang="en-US" sz="1000" dirty="0" smtClean="0"/>
            <a:t>Communication should be limited to the information related to role as a </a:t>
          </a:r>
          <a:r>
            <a:rPr lang="en-US" sz="1000" dirty="0" err="1" smtClean="0"/>
            <a:t>CoRP</a:t>
          </a:r>
          <a:r>
            <a:rPr lang="en-US" sz="1000" dirty="0" smtClean="0"/>
            <a:t> volunteer</a:t>
          </a:r>
          <a:endParaRPr lang="en-US" sz="1000" dirty="0"/>
        </a:p>
      </dgm:t>
    </dgm:pt>
    <dgm:pt modelId="{4DCF558E-1DDF-4231-83E4-10D0DFFD316A}" type="parTrans" cxnId="{457D3186-3BFA-4F2A-A4C5-1C67BA24882F}">
      <dgm:prSet/>
      <dgm:spPr/>
      <dgm:t>
        <a:bodyPr/>
        <a:lstStyle/>
        <a:p>
          <a:endParaRPr lang="en-US"/>
        </a:p>
      </dgm:t>
    </dgm:pt>
    <dgm:pt modelId="{A985B8B2-6D9C-428F-BBD1-3F344D3EBA06}" type="sibTrans" cxnId="{457D3186-3BFA-4F2A-A4C5-1C67BA24882F}">
      <dgm:prSet/>
      <dgm:spPr/>
      <dgm:t>
        <a:bodyPr/>
        <a:lstStyle/>
        <a:p>
          <a:endParaRPr lang="en-US"/>
        </a:p>
      </dgm:t>
    </dgm:pt>
    <dgm:pt modelId="{CF8F8685-18A3-4A6B-8A17-29F655BD1184}">
      <dgm:prSet phldrT="[Text]"/>
      <dgm:spPr/>
      <dgm:t>
        <a:bodyPr/>
        <a:lstStyle/>
        <a:p>
          <a:r>
            <a:rPr lang="en-US" dirty="0" smtClean="0"/>
            <a:t>Concerning Communications to Report to the </a:t>
          </a:r>
          <a:r>
            <a:rPr lang="en-US" dirty="0" err="1" smtClean="0"/>
            <a:t>CoRP</a:t>
          </a:r>
          <a:endParaRPr lang="en-US" dirty="0"/>
        </a:p>
      </dgm:t>
    </dgm:pt>
    <dgm:pt modelId="{BB4CF9EC-349A-404B-965C-FA6B0B9223EC}" type="parTrans" cxnId="{35278F8A-F1F7-4776-9EEA-DEE48F5BA15E}">
      <dgm:prSet/>
      <dgm:spPr/>
      <dgm:t>
        <a:bodyPr/>
        <a:lstStyle/>
        <a:p>
          <a:endParaRPr lang="en-US"/>
        </a:p>
      </dgm:t>
    </dgm:pt>
    <dgm:pt modelId="{598F580B-ADAE-4B7E-9DFD-0B405A23C0C4}" type="sibTrans" cxnId="{35278F8A-F1F7-4776-9EEA-DEE48F5BA15E}">
      <dgm:prSet/>
      <dgm:spPr/>
      <dgm:t>
        <a:bodyPr/>
        <a:lstStyle/>
        <a:p>
          <a:endParaRPr lang="en-US"/>
        </a:p>
      </dgm:t>
    </dgm:pt>
    <dgm:pt modelId="{7B6907B9-CAEF-4930-BBE4-CE5DA06A4904}">
      <dgm:prSet phldrT="[Text]"/>
      <dgm:spPr/>
      <dgm:t>
        <a:bodyPr/>
        <a:lstStyle/>
        <a:p>
          <a:r>
            <a:rPr lang="en-US" dirty="0" smtClean="0"/>
            <a:t>Understand Reporting</a:t>
          </a:r>
          <a:endParaRPr lang="en-US" dirty="0"/>
        </a:p>
      </dgm:t>
    </dgm:pt>
    <dgm:pt modelId="{0D036BDF-838C-436A-88DB-376691B59E63}" type="parTrans" cxnId="{CA1F3382-D7EF-4598-9111-A8E3DC79A74B}">
      <dgm:prSet/>
      <dgm:spPr/>
      <dgm:t>
        <a:bodyPr/>
        <a:lstStyle/>
        <a:p>
          <a:endParaRPr lang="en-US"/>
        </a:p>
      </dgm:t>
    </dgm:pt>
    <dgm:pt modelId="{DE5BE9DA-55DD-4284-B938-543DF7E22A73}" type="sibTrans" cxnId="{CA1F3382-D7EF-4598-9111-A8E3DC79A74B}">
      <dgm:prSet/>
      <dgm:spPr/>
      <dgm:t>
        <a:bodyPr/>
        <a:lstStyle/>
        <a:p>
          <a:endParaRPr lang="en-US"/>
        </a:p>
      </dgm:t>
    </dgm:pt>
    <dgm:pt modelId="{3FC8C370-1B13-476C-862F-1E0D8A91A575}">
      <dgm:prSet phldrT="[Text]" custT="1"/>
      <dgm:spPr/>
      <dgm:t>
        <a:bodyPr/>
        <a:lstStyle/>
        <a:p>
          <a:r>
            <a:rPr lang="en-US" sz="1000" dirty="0" smtClean="0"/>
            <a:t>Interaction is observable and interruptible</a:t>
          </a:r>
          <a:endParaRPr lang="en-US" sz="1000" dirty="0"/>
        </a:p>
      </dgm:t>
    </dgm:pt>
    <dgm:pt modelId="{D364DD8D-DCE0-405B-9C4F-9215C623A75E}" type="parTrans" cxnId="{035D236B-4B8D-49B2-990D-23550DAEF796}">
      <dgm:prSet/>
      <dgm:spPr/>
      <dgm:t>
        <a:bodyPr/>
        <a:lstStyle/>
        <a:p>
          <a:endParaRPr lang="en-US"/>
        </a:p>
      </dgm:t>
    </dgm:pt>
    <dgm:pt modelId="{F9C7CB75-97B4-412E-9B91-BC7031E6516B}" type="sibTrans" cxnId="{035D236B-4B8D-49B2-990D-23550DAEF796}">
      <dgm:prSet/>
      <dgm:spPr/>
      <dgm:t>
        <a:bodyPr/>
        <a:lstStyle/>
        <a:p>
          <a:endParaRPr lang="en-US"/>
        </a:p>
      </dgm:t>
    </dgm:pt>
    <dgm:pt modelId="{02480E61-4D59-47C1-A74B-F6B1F850888A}">
      <dgm:prSet phldrT="[Text]" custT="1"/>
      <dgm:spPr/>
      <dgm:t>
        <a:bodyPr/>
        <a:lstStyle/>
        <a:p>
          <a:r>
            <a:rPr lang="en-US" sz="1000" dirty="0" smtClean="0"/>
            <a:t>Consider your position of authority and trust</a:t>
          </a:r>
          <a:endParaRPr lang="en-US" sz="1000" dirty="0"/>
        </a:p>
      </dgm:t>
    </dgm:pt>
    <dgm:pt modelId="{6572533F-DBDD-4F9E-B253-EADBB6D6CE13}" type="parTrans" cxnId="{3A5A7A58-9659-4D9B-8A68-63BAF755C83E}">
      <dgm:prSet/>
      <dgm:spPr/>
      <dgm:t>
        <a:bodyPr/>
        <a:lstStyle/>
        <a:p>
          <a:endParaRPr lang="en-US"/>
        </a:p>
      </dgm:t>
    </dgm:pt>
    <dgm:pt modelId="{975ACFCF-E094-4539-B566-9D1B73DF216B}" type="sibTrans" cxnId="{3A5A7A58-9659-4D9B-8A68-63BAF755C83E}">
      <dgm:prSet/>
      <dgm:spPr/>
      <dgm:t>
        <a:bodyPr/>
        <a:lstStyle/>
        <a:p>
          <a:endParaRPr lang="en-US"/>
        </a:p>
      </dgm:t>
    </dgm:pt>
    <dgm:pt modelId="{EF1394CE-7BD2-45CB-A1E6-A7A81F323876}">
      <dgm:prSet phldrT="[Text]" custT="1"/>
      <dgm:spPr/>
      <dgm:t>
        <a:bodyPr/>
        <a:lstStyle/>
        <a:p>
          <a:r>
            <a:rPr lang="en-US" sz="1000" dirty="0" smtClean="0"/>
            <a:t>Provide resources related to Vanderbilt public social media pages</a:t>
          </a:r>
          <a:endParaRPr lang="en-US" sz="1000" dirty="0"/>
        </a:p>
      </dgm:t>
    </dgm:pt>
    <dgm:pt modelId="{8ECF962D-A172-49B5-BAA4-F2D33A4BBEA6}" type="parTrans" cxnId="{CB3ED84A-0AB9-4DDE-997C-5D543A33AEDF}">
      <dgm:prSet/>
      <dgm:spPr/>
      <dgm:t>
        <a:bodyPr/>
        <a:lstStyle/>
        <a:p>
          <a:endParaRPr lang="en-US"/>
        </a:p>
      </dgm:t>
    </dgm:pt>
    <dgm:pt modelId="{0CD44699-0363-4DE3-AC2F-37336527F5A6}" type="sibTrans" cxnId="{CB3ED84A-0AB9-4DDE-997C-5D543A33AEDF}">
      <dgm:prSet/>
      <dgm:spPr/>
      <dgm:t>
        <a:bodyPr/>
        <a:lstStyle/>
        <a:p>
          <a:endParaRPr lang="en-US"/>
        </a:p>
      </dgm:t>
    </dgm:pt>
    <dgm:pt modelId="{F739FB0B-3E90-4DC3-A811-0535CB3B717D}">
      <dgm:prSet custT="1"/>
      <dgm:spPr/>
      <dgm:t>
        <a:bodyPr/>
        <a:lstStyle/>
        <a:p>
          <a:r>
            <a:rPr lang="en-US" sz="1000" dirty="0" smtClean="0"/>
            <a:t>Should you experience a miscommunication or situation that could be interpreted as inappropriate and/or harassing</a:t>
          </a:r>
          <a:endParaRPr lang="en-US" sz="1000" dirty="0"/>
        </a:p>
      </dgm:t>
    </dgm:pt>
    <dgm:pt modelId="{205772D0-4E42-41B4-84CC-6A6D824750B2}" type="parTrans" cxnId="{06B854E8-6E8B-401C-9ACB-39167B2035CC}">
      <dgm:prSet/>
      <dgm:spPr/>
      <dgm:t>
        <a:bodyPr/>
        <a:lstStyle/>
        <a:p>
          <a:endParaRPr lang="en-US"/>
        </a:p>
      </dgm:t>
    </dgm:pt>
    <dgm:pt modelId="{A6A4F7E2-18C8-485C-B64F-94BE4F0B61CA}" type="sibTrans" cxnId="{06B854E8-6E8B-401C-9ACB-39167B2035CC}">
      <dgm:prSet/>
      <dgm:spPr/>
      <dgm:t>
        <a:bodyPr/>
        <a:lstStyle/>
        <a:p>
          <a:endParaRPr lang="en-US"/>
        </a:p>
      </dgm:t>
    </dgm:pt>
    <dgm:pt modelId="{CB29E854-0705-4A5A-90A6-71CEB522CC1D}">
      <dgm:prSet custT="1"/>
      <dgm:spPr/>
      <dgm:t>
        <a:bodyPr/>
        <a:lstStyle/>
        <a:p>
          <a:r>
            <a:rPr lang="en-US" sz="1000" dirty="0" smtClean="0"/>
            <a:t>If a situation arises that places you in a 1:1 situation with a prospective student outside an interruptible, observable area</a:t>
          </a:r>
          <a:endParaRPr lang="en-US" sz="1000" dirty="0"/>
        </a:p>
      </dgm:t>
    </dgm:pt>
    <dgm:pt modelId="{5AE0A985-43B6-4340-A043-44C2B806939D}" type="parTrans" cxnId="{0FB1E078-84CB-497E-891F-B03ED0371710}">
      <dgm:prSet/>
      <dgm:spPr/>
      <dgm:t>
        <a:bodyPr/>
        <a:lstStyle/>
        <a:p>
          <a:endParaRPr lang="en-US"/>
        </a:p>
      </dgm:t>
    </dgm:pt>
    <dgm:pt modelId="{4523F00F-D298-4551-AEB2-18FF08B4CB77}" type="sibTrans" cxnId="{0FB1E078-84CB-497E-891F-B03ED0371710}">
      <dgm:prSet/>
      <dgm:spPr/>
      <dgm:t>
        <a:bodyPr/>
        <a:lstStyle/>
        <a:p>
          <a:endParaRPr lang="en-US"/>
        </a:p>
      </dgm:t>
    </dgm:pt>
    <dgm:pt modelId="{B479C2D0-0AFD-4DCD-B258-0FBE9533E7A8}">
      <dgm:prSet custT="1"/>
      <dgm:spPr/>
      <dgm:t>
        <a:bodyPr/>
        <a:lstStyle/>
        <a:p>
          <a:r>
            <a:rPr lang="en-US" sz="1000" dirty="0" smtClean="0"/>
            <a:t>If a prospective student discloses abuse or indicates they are at risk of harm</a:t>
          </a:r>
          <a:endParaRPr lang="en-US" sz="1000" dirty="0"/>
        </a:p>
      </dgm:t>
    </dgm:pt>
    <dgm:pt modelId="{F4B524C5-E8A0-4583-AA69-EE819BA5CD11}" type="parTrans" cxnId="{A7C42285-6C77-4520-B433-0865FF0DC898}">
      <dgm:prSet/>
      <dgm:spPr/>
      <dgm:t>
        <a:bodyPr/>
        <a:lstStyle/>
        <a:p>
          <a:endParaRPr lang="en-US"/>
        </a:p>
      </dgm:t>
    </dgm:pt>
    <dgm:pt modelId="{BDF92958-A30F-4AB7-939F-C346CA262857}" type="sibTrans" cxnId="{A7C42285-6C77-4520-B433-0865FF0DC898}">
      <dgm:prSet/>
      <dgm:spPr/>
      <dgm:t>
        <a:bodyPr/>
        <a:lstStyle/>
        <a:p>
          <a:endParaRPr lang="en-US"/>
        </a:p>
      </dgm:t>
    </dgm:pt>
    <dgm:pt modelId="{25E7200B-D427-4923-8671-6646617EC190}">
      <dgm:prSet custT="1"/>
      <dgm:spPr/>
      <dgm:t>
        <a:bodyPr/>
        <a:lstStyle/>
        <a:p>
          <a:r>
            <a:rPr lang="en-US" sz="1000" dirty="0" smtClean="0"/>
            <a:t>Protection of Minors policy at Vanderbilt requires reporting inappropriate interactions with youth to prevent future harm</a:t>
          </a:r>
          <a:endParaRPr lang="en-US" sz="1000" dirty="0"/>
        </a:p>
      </dgm:t>
    </dgm:pt>
    <dgm:pt modelId="{A5871441-A9A0-41A8-B399-75DECD8BFA7A}" type="parTrans" cxnId="{3ED53883-A350-4FE6-B6E2-FE69EEA1A104}">
      <dgm:prSet/>
      <dgm:spPr/>
      <dgm:t>
        <a:bodyPr/>
        <a:lstStyle/>
        <a:p>
          <a:endParaRPr lang="en-US"/>
        </a:p>
      </dgm:t>
    </dgm:pt>
    <dgm:pt modelId="{C9C9E696-24B3-47DC-AFDB-E5C82AD79782}" type="sibTrans" cxnId="{3ED53883-A350-4FE6-B6E2-FE69EEA1A104}">
      <dgm:prSet/>
      <dgm:spPr/>
      <dgm:t>
        <a:bodyPr/>
        <a:lstStyle/>
        <a:p>
          <a:endParaRPr lang="en-US"/>
        </a:p>
      </dgm:t>
    </dgm:pt>
    <dgm:pt modelId="{959A6B5E-6867-4FE5-B4B6-92BE199A4C30}">
      <dgm:prSet custT="1"/>
      <dgm:spPr/>
      <dgm:t>
        <a:bodyPr/>
        <a:lstStyle/>
        <a:p>
          <a:r>
            <a:rPr lang="en-US" sz="1000" dirty="0" smtClean="0"/>
            <a:t>State laws require child abuse to be reported to the state the abuse is occurring</a:t>
          </a:r>
          <a:endParaRPr lang="en-US" sz="1000" dirty="0"/>
        </a:p>
      </dgm:t>
    </dgm:pt>
    <dgm:pt modelId="{E7682DD4-1B36-40DC-B3DF-A01E8DEB3630}" type="parTrans" cxnId="{57DD9F92-6B31-47ED-836A-4F5E96C84048}">
      <dgm:prSet/>
      <dgm:spPr/>
      <dgm:t>
        <a:bodyPr/>
        <a:lstStyle/>
        <a:p>
          <a:endParaRPr lang="en-US"/>
        </a:p>
      </dgm:t>
    </dgm:pt>
    <dgm:pt modelId="{2B93FBC3-66BF-4AC4-8B91-B8B35CAF5079}" type="sibTrans" cxnId="{57DD9F92-6B31-47ED-836A-4F5E96C84048}">
      <dgm:prSet/>
      <dgm:spPr/>
      <dgm:t>
        <a:bodyPr/>
        <a:lstStyle/>
        <a:p>
          <a:endParaRPr lang="en-US"/>
        </a:p>
      </dgm:t>
    </dgm:pt>
    <dgm:pt modelId="{B486C8BD-0867-4DB0-8327-E1D063FC3B8D}">
      <dgm:prSet custT="1"/>
      <dgm:spPr/>
      <dgm:t>
        <a:bodyPr/>
        <a:lstStyle/>
        <a:p>
          <a:r>
            <a:rPr lang="en-US" sz="1000" dirty="0" smtClean="0"/>
            <a:t>Vanderbilt follows state laws and has an internal reporting policy</a:t>
          </a:r>
          <a:endParaRPr lang="en-US" sz="1000" dirty="0"/>
        </a:p>
      </dgm:t>
    </dgm:pt>
    <dgm:pt modelId="{3A66D718-880E-48C9-B105-FE30BEB05712}" type="parTrans" cxnId="{B272A596-FD13-4329-84AA-5E309A991E53}">
      <dgm:prSet/>
      <dgm:spPr/>
      <dgm:t>
        <a:bodyPr/>
        <a:lstStyle/>
        <a:p>
          <a:endParaRPr lang="en-US"/>
        </a:p>
      </dgm:t>
    </dgm:pt>
    <dgm:pt modelId="{114C5C4E-FBCA-4F6C-BF06-479FDB1AAAB5}" type="sibTrans" cxnId="{B272A596-FD13-4329-84AA-5E309A991E53}">
      <dgm:prSet/>
      <dgm:spPr/>
      <dgm:t>
        <a:bodyPr/>
        <a:lstStyle/>
        <a:p>
          <a:endParaRPr lang="en-US"/>
        </a:p>
      </dgm:t>
    </dgm:pt>
    <dgm:pt modelId="{CF9B142D-2826-4579-ADCB-8B12F9EC196D}">
      <dgm:prSet phldrT="[Text]" custT="1"/>
      <dgm:spPr/>
      <dgm:t>
        <a:bodyPr/>
        <a:lstStyle/>
        <a:p>
          <a:r>
            <a:rPr lang="en-US" sz="1000" dirty="0" smtClean="0"/>
            <a:t>Do not transport or offer to transport a prospective student</a:t>
          </a:r>
          <a:endParaRPr lang="en-US" sz="1000" dirty="0"/>
        </a:p>
      </dgm:t>
    </dgm:pt>
    <dgm:pt modelId="{C7F6906F-7C4B-4439-B90E-0E0BD91C3529}" type="parTrans" cxnId="{27EBD078-C8E6-4207-B6AE-BF0116D3F09C}">
      <dgm:prSet/>
      <dgm:spPr/>
      <dgm:t>
        <a:bodyPr/>
        <a:lstStyle/>
        <a:p>
          <a:endParaRPr lang="en-US"/>
        </a:p>
      </dgm:t>
    </dgm:pt>
    <dgm:pt modelId="{E74B1F42-BDCF-45DD-9AE5-811752D24C72}" type="sibTrans" cxnId="{27EBD078-C8E6-4207-B6AE-BF0116D3F09C}">
      <dgm:prSet/>
      <dgm:spPr/>
      <dgm:t>
        <a:bodyPr/>
        <a:lstStyle/>
        <a:p>
          <a:endParaRPr lang="en-US"/>
        </a:p>
      </dgm:t>
    </dgm:pt>
    <dgm:pt modelId="{10E7D55A-23B9-4EF5-A321-AF3E93E0D7C7}">
      <dgm:prSet/>
      <dgm:spPr/>
      <dgm:t>
        <a:bodyPr/>
        <a:lstStyle/>
        <a:p>
          <a:r>
            <a:rPr lang="en-US" dirty="0" smtClean="0"/>
            <a:t>Protection of Minors Policy</a:t>
          </a:r>
          <a:endParaRPr lang="en-US" dirty="0"/>
        </a:p>
      </dgm:t>
    </dgm:pt>
    <dgm:pt modelId="{7DA4A79C-A219-42EE-9148-0EC46B01A9D8}" type="parTrans" cxnId="{40628B89-943F-4406-BD26-B764E76328AC}">
      <dgm:prSet/>
      <dgm:spPr/>
      <dgm:t>
        <a:bodyPr/>
        <a:lstStyle/>
        <a:p>
          <a:endParaRPr lang="en-US"/>
        </a:p>
      </dgm:t>
    </dgm:pt>
    <dgm:pt modelId="{8DA50071-6921-43B0-9677-AB04EC0A7335}" type="sibTrans" cxnId="{40628B89-943F-4406-BD26-B764E76328AC}">
      <dgm:prSet/>
      <dgm:spPr/>
      <dgm:t>
        <a:bodyPr/>
        <a:lstStyle/>
        <a:p>
          <a:endParaRPr lang="en-US"/>
        </a:p>
      </dgm:t>
    </dgm:pt>
    <dgm:pt modelId="{7EA23EFC-764D-44B3-859A-4F41942CC6CE}">
      <dgm:prSet custT="1"/>
      <dgm:spPr/>
      <dgm:t>
        <a:bodyPr/>
        <a:lstStyle/>
        <a:p>
          <a:r>
            <a:rPr lang="en-US" sz="1000" dirty="0" smtClean="0"/>
            <a:t>Link on how to report: </a:t>
          </a:r>
          <a:r>
            <a:rPr lang="en-US" sz="1000" dirty="0" smtClean="0">
              <a:hlinkClick xmlns:r="http://schemas.openxmlformats.org/officeDocument/2006/relationships" r:id="rId1"/>
            </a:rPr>
            <a:t>https://www.vanderbilt.edu/riskmanagement/pomreportingrequirements.php</a:t>
          </a:r>
          <a:endParaRPr lang="en-US" sz="1000" dirty="0"/>
        </a:p>
      </dgm:t>
    </dgm:pt>
    <dgm:pt modelId="{60619A1A-6194-4926-9B61-A5EDE4570803}" type="parTrans" cxnId="{0EDAA81B-7BE7-41C1-9CA6-9CBAF56BC048}">
      <dgm:prSet/>
      <dgm:spPr/>
      <dgm:t>
        <a:bodyPr/>
        <a:lstStyle/>
        <a:p>
          <a:endParaRPr lang="en-US"/>
        </a:p>
      </dgm:t>
    </dgm:pt>
    <dgm:pt modelId="{64344AA6-2195-4035-98F6-83E7B6F55FCB}" type="sibTrans" cxnId="{0EDAA81B-7BE7-41C1-9CA6-9CBAF56BC048}">
      <dgm:prSet/>
      <dgm:spPr/>
      <dgm:t>
        <a:bodyPr/>
        <a:lstStyle/>
        <a:p>
          <a:endParaRPr lang="en-US"/>
        </a:p>
      </dgm:t>
    </dgm:pt>
    <dgm:pt modelId="{8E6B6183-F7E3-4616-8214-DF33D367BBEF}">
      <dgm:prSet custT="1"/>
      <dgm:spPr/>
      <dgm:t>
        <a:bodyPr/>
        <a:lstStyle/>
        <a:p>
          <a:endParaRPr lang="en-US" sz="1000" dirty="0"/>
        </a:p>
      </dgm:t>
    </dgm:pt>
    <dgm:pt modelId="{74AF835C-9D80-4083-B182-DE651AE834EB}" type="parTrans" cxnId="{70463B46-C2B4-4C3B-A6D1-BE56F8556C60}">
      <dgm:prSet/>
      <dgm:spPr/>
      <dgm:t>
        <a:bodyPr/>
        <a:lstStyle/>
        <a:p>
          <a:endParaRPr lang="en-US"/>
        </a:p>
      </dgm:t>
    </dgm:pt>
    <dgm:pt modelId="{39E65DC8-EEE5-43D1-AD2B-34C99A80CD97}" type="sibTrans" cxnId="{70463B46-C2B4-4C3B-A6D1-BE56F8556C60}">
      <dgm:prSet/>
      <dgm:spPr/>
      <dgm:t>
        <a:bodyPr/>
        <a:lstStyle/>
        <a:p>
          <a:endParaRPr lang="en-US"/>
        </a:p>
      </dgm:t>
    </dgm:pt>
    <dgm:pt modelId="{6CBA5C99-EA45-49F4-A300-E0069FD2DA8F}">
      <dgm:prSet custT="1"/>
      <dgm:spPr/>
      <dgm:t>
        <a:bodyPr/>
        <a:lstStyle/>
        <a:p>
          <a:r>
            <a:rPr lang="en-US" sz="1000" dirty="0" smtClean="0"/>
            <a:t>Link to the Policy: </a:t>
          </a:r>
          <a:r>
            <a:rPr lang="en-US" sz="1000" dirty="0" smtClean="0">
              <a:hlinkClick xmlns:r="http://schemas.openxmlformats.org/officeDocument/2006/relationships" r:id="rId2"/>
            </a:rPr>
            <a:t>https://www.vanderbilt.edu/riskmanagement/pompolicyJune2018.php</a:t>
          </a:r>
          <a:endParaRPr lang="en-US" sz="1000" dirty="0"/>
        </a:p>
      </dgm:t>
    </dgm:pt>
    <dgm:pt modelId="{8E761D9B-59FE-4A7D-8362-3C0BF71B2481}" type="parTrans" cxnId="{86895803-85C1-4426-A89D-1ECC8A2FF21F}">
      <dgm:prSet/>
      <dgm:spPr/>
      <dgm:t>
        <a:bodyPr/>
        <a:lstStyle/>
        <a:p>
          <a:endParaRPr lang="en-US"/>
        </a:p>
      </dgm:t>
    </dgm:pt>
    <dgm:pt modelId="{0787B32F-EA53-4672-8790-6C931222C70C}" type="sibTrans" cxnId="{86895803-85C1-4426-A89D-1ECC8A2FF21F}">
      <dgm:prSet/>
      <dgm:spPr/>
      <dgm:t>
        <a:bodyPr/>
        <a:lstStyle/>
        <a:p>
          <a:endParaRPr lang="en-US"/>
        </a:p>
      </dgm:t>
    </dgm:pt>
    <dgm:pt modelId="{4A01D70E-0755-430D-9647-21366BC13B05}">
      <dgm:prSet custT="1"/>
      <dgm:spPr/>
      <dgm:t>
        <a:bodyPr/>
        <a:lstStyle/>
        <a:p>
          <a:r>
            <a:rPr lang="en-US" sz="1000" dirty="0" smtClean="0"/>
            <a:t>Brief Video “Shine a Light” </a:t>
          </a:r>
          <a:r>
            <a:rPr lang="en-US" sz="1000" dirty="0" smtClean="0">
              <a:hlinkClick xmlns:r="http://schemas.openxmlformats.org/officeDocument/2006/relationships" r:id="rId3"/>
            </a:rPr>
            <a:t>https://www.youtube.com/watch?v=ii6GFUM5xg8</a:t>
          </a:r>
          <a:endParaRPr lang="en-US" sz="1000" dirty="0"/>
        </a:p>
      </dgm:t>
    </dgm:pt>
    <dgm:pt modelId="{5C031516-6F55-49F1-8C9F-8D1D0659974E}" type="parTrans" cxnId="{D95349BC-8268-405A-A20D-AE7FDC4EF94B}">
      <dgm:prSet/>
      <dgm:spPr/>
      <dgm:t>
        <a:bodyPr/>
        <a:lstStyle/>
        <a:p>
          <a:endParaRPr lang="en-US"/>
        </a:p>
      </dgm:t>
    </dgm:pt>
    <dgm:pt modelId="{E8E8CB01-E7F6-44AF-ACB6-21880DD3336D}" type="sibTrans" cxnId="{D95349BC-8268-405A-A20D-AE7FDC4EF94B}">
      <dgm:prSet/>
      <dgm:spPr/>
      <dgm:t>
        <a:bodyPr/>
        <a:lstStyle/>
        <a:p>
          <a:endParaRPr lang="en-US"/>
        </a:p>
      </dgm:t>
    </dgm:pt>
    <dgm:pt modelId="{3101E1A0-95BE-4660-BD59-A50993680697}" type="pres">
      <dgm:prSet presAssocID="{BC036D78-CB87-4F2D-BAB0-B0AF5C9199E8}" presName="Name0" presStyleCnt="0">
        <dgm:presLayoutVars>
          <dgm:dir/>
          <dgm:animLvl val="lvl"/>
          <dgm:resizeHandles/>
        </dgm:presLayoutVars>
      </dgm:prSet>
      <dgm:spPr/>
    </dgm:pt>
    <dgm:pt modelId="{A333F3D4-312B-4E11-BA70-965C533D8AA7}" type="pres">
      <dgm:prSet presAssocID="{A06C8DB4-55E2-4B28-ABB2-8E11B5C1A3D0}" presName="linNode" presStyleCnt="0"/>
      <dgm:spPr/>
    </dgm:pt>
    <dgm:pt modelId="{3737B4E5-1EC7-482C-8D5E-881748B474E3}" type="pres">
      <dgm:prSet presAssocID="{A06C8DB4-55E2-4B28-ABB2-8E11B5C1A3D0}" presName="parentShp" presStyleLbl="node1" presStyleIdx="0" presStyleCnt="5">
        <dgm:presLayoutVars>
          <dgm:bulletEnabled val="1"/>
        </dgm:presLayoutVars>
      </dgm:prSet>
      <dgm:spPr/>
      <dgm:t>
        <a:bodyPr/>
        <a:lstStyle/>
        <a:p>
          <a:endParaRPr lang="en-US"/>
        </a:p>
      </dgm:t>
    </dgm:pt>
    <dgm:pt modelId="{5E3BFBA4-F22B-4889-A7B8-D279B0419950}" type="pres">
      <dgm:prSet presAssocID="{A06C8DB4-55E2-4B28-ABB2-8E11B5C1A3D0}" presName="childShp" presStyleLbl="bgAccFollowNode1" presStyleIdx="0" presStyleCnt="5">
        <dgm:presLayoutVars>
          <dgm:bulletEnabled val="1"/>
        </dgm:presLayoutVars>
      </dgm:prSet>
      <dgm:spPr/>
      <dgm:t>
        <a:bodyPr/>
        <a:lstStyle/>
        <a:p>
          <a:endParaRPr lang="en-US"/>
        </a:p>
      </dgm:t>
    </dgm:pt>
    <dgm:pt modelId="{9A489041-19D4-43EF-B810-B5DA3DEB98D9}" type="pres">
      <dgm:prSet presAssocID="{C84237D6-861F-4643-A83F-C413D70AE1AB}" presName="spacing" presStyleCnt="0"/>
      <dgm:spPr/>
    </dgm:pt>
    <dgm:pt modelId="{5D49EEEE-1626-41EA-B0D1-682D242B51DC}" type="pres">
      <dgm:prSet presAssocID="{47209581-5907-4969-92D2-5166B29797B4}" presName="linNode" presStyleCnt="0"/>
      <dgm:spPr/>
    </dgm:pt>
    <dgm:pt modelId="{F0E665EF-A0F2-4C62-BC5F-2245FA07A80B}" type="pres">
      <dgm:prSet presAssocID="{47209581-5907-4969-92D2-5166B29797B4}" presName="parentShp" presStyleLbl="node1" presStyleIdx="1" presStyleCnt="5">
        <dgm:presLayoutVars>
          <dgm:bulletEnabled val="1"/>
        </dgm:presLayoutVars>
      </dgm:prSet>
      <dgm:spPr/>
      <dgm:t>
        <a:bodyPr/>
        <a:lstStyle/>
        <a:p>
          <a:endParaRPr lang="en-US"/>
        </a:p>
      </dgm:t>
    </dgm:pt>
    <dgm:pt modelId="{5AA5303A-8F24-4F7D-9D97-F059E76F3F43}" type="pres">
      <dgm:prSet presAssocID="{47209581-5907-4969-92D2-5166B29797B4}" presName="childShp" presStyleLbl="bgAccFollowNode1" presStyleIdx="1" presStyleCnt="5">
        <dgm:presLayoutVars>
          <dgm:bulletEnabled val="1"/>
        </dgm:presLayoutVars>
      </dgm:prSet>
      <dgm:spPr/>
      <dgm:t>
        <a:bodyPr/>
        <a:lstStyle/>
        <a:p>
          <a:endParaRPr lang="en-US"/>
        </a:p>
      </dgm:t>
    </dgm:pt>
    <dgm:pt modelId="{C77A03C1-D2A1-4124-9B17-A9B8CA7B4026}" type="pres">
      <dgm:prSet presAssocID="{8318F914-72D9-4442-B794-9C890EEE3820}" presName="spacing" presStyleCnt="0"/>
      <dgm:spPr/>
    </dgm:pt>
    <dgm:pt modelId="{536C5695-2880-43EE-983A-068CD190E9B7}" type="pres">
      <dgm:prSet presAssocID="{CF8F8685-18A3-4A6B-8A17-29F655BD1184}" presName="linNode" presStyleCnt="0"/>
      <dgm:spPr/>
    </dgm:pt>
    <dgm:pt modelId="{53532083-A16F-48B7-B6BB-4976D9D15807}" type="pres">
      <dgm:prSet presAssocID="{CF8F8685-18A3-4A6B-8A17-29F655BD1184}" presName="parentShp" presStyleLbl="node1" presStyleIdx="2" presStyleCnt="5">
        <dgm:presLayoutVars>
          <dgm:bulletEnabled val="1"/>
        </dgm:presLayoutVars>
      </dgm:prSet>
      <dgm:spPr/>
      <dgm:t>
        <a:bodyPr/>
        <a:lstStyle/>
        <a:p>
          <a:endParaRPr lang="en-US"/>
        </a:p>
      </dgm:t>
    </dgm:pt>
    <dgm:pt modelId="{C53FC16B-CA39-41FF-B9A3-DAD4908A2576}" type="pres">
      <dgm:prSet presAssocID="{CF8F8685-18A3-4A6B-8A17-29F655BD1184}" presName="childShp" presStyleLbl="bgAccFollowNode1" presStyleIdx="2" presStyleCnt="5">
        <dgm:presLayoutVars>
          <dgm:bulletEnabled val="1"/>
        </dgm:presLayoutVars>
      </dgm:prSet>
      <dgm:spPr/>
      <dgm:t>
        <a:bodyPr/>
        <a:lstStyle/>
        <a:p>
          <a:endParaRPr lang="en-US"/>
        </a:p>
      </dgm:t>
    </dgm:pt>
    <dgm:pt modelId="{C0F02C00-AD9F-4B6E-8EB5-E5014C86EC7B}" type="pres">
      <dgm:prSet presAssocID="{598F580B-ADAE-4B7E-9DFD-0B405A23C0C4}" presName="spacing" presStyleCnt="0"/>
      <dgm:spPr/>
    </dgm:pt>
    <dgm:pt modelId="{1DF93525-FE0D-47A7-98A6-DF1C06ED208E}" type="pres">
      <dgm:prSet presAssocID="{7B6907B9-CAEF-4930-BBE4-CE5DA06A4904}" presName="linNode" presStyleCnt="0"/>
      <dgm:spPr/>
    </dgm:pt>
    <dgm:pt modelId="{2B5DA604-9F23-42DF-8D36-A465AE7FB307}" type="pres">
      <dgm:prSet presAssocID="{7B6907B9-CAEF-4930-BBE4-CE5DA06A4904}" presName="parentShp" presStyleLbl="node1" presStyleIdx="3" presStyleCnt="5">
        <dgm:presLayoutVars>
          <dgm:bulletEnabled val="1"/>
        </dgm:presLayoutVars>
      </dgm:prSet>
      <dgm:spPr/>
    </dgm:pt>
    <dgm:pt modelId="{0EDE1362-800F-4573-B2DA-3CE9DD689232}" type="pres">
      <dgm:prSet presAssocID="{7B6907B9-CAEF-4930-BBE4-CE5DA06A4904}" presName="childShp" presStyleLbl="bgAccFollowNode1" presStyleIdx="3" presStyleCnt="5">
        <dgm:presLayoutVars>
          <dgm:bulletEnabled val="1"/>
        </dgm:presLayoutVars>
      </dgm:prSet>
      <dgm:spPr/>
      <dgm:t>
        <a:bodyPr/>
        <a:lstStyle/>
        <a:p>
          <a:endParaRPr lang="en-US"/>
        </a:p>
      </dgm:t>
    </dgm:pt>
    <dgm:pt modelId="{D9A68406-82D9-4250-8E23-5BAE2F33FF45}" type="pres">
      <dgm:prSet presAssocID="{DE5BE9DA-55DD-4284-B938-543DF7E22A73}" presName="spacing" presStyleCnt="0"/>
      <dgm:spPr/>
    </dgm:pt>
    <dgm:pt modelId="{2C317E5C-D477-4D4A-B5D2-B64607F11A57}" type="pres">
      <dgm:prSet presAssocID="{10E7D55A-23B9-4EF5-A321-AF3E93E0D7C7}" presName="linNode" presStyleCnt="0"/>
      <dgm:spPr/>
    </dgm:pt>
    <dgm:pt modelId="{A7339076-74B9-4442-B27D-9FB785C6A081}" type="pres">
      <dgm:prSet presAssocID="{10E7D55A-23B9-4EF5-A321-AF3E93E0D7C7}" presName="parentShp" presStyleLbl="node1" presStyleIdx="4" presStyleCnt="5">
        <dgm:presLayoutVars>
          <dgm:bulletEnabled val="1"/>
        </dgm:presLayoutVars>
      </dgm:prSet>
      <dgm:spPr/>
      <dgm:t>
        <a:bodyPr/>
        <a:lstStyle/>
        <a:p>
          <a:endParaRPr lang="en-US"/>
        </a:p>
      </dgm:t>
    </dgm:pt>
    <dgm:pt modelId="{90AA2EB8-84F8-4C28-B1D9-9CD869E0D658}" type="pres">
      <dgm:prSet presAssocID="{10E7D55A-23B9-4EF5-A321-AF3E93E0D7C7}" presName="childShp" presStyleLbl="bgAccFollowNode1" presStyleIdx="4" presStyleCnt="5" custLinFactNeighborY="-3833">
        <dgm:presLayoutVars>
          <dgm:bulletEnabled val="1"/>
        </dgm:presLayoutVars>
      </dgm:prSet>
      <dgm:spPr/>
      <dgm:t>
        <a:bodyPr/>
        <a:lstStyle/>
        <a:p>
          <a:endParaRPr lang="en-US"/>
        </a:p>
      </dgm:t>
    </dgm:pt>
  </dgm:ptLst>
  <dgm:cxnLst>
    <dgm:cxn modelId="{8BF96A18-961F-4186-ABAF-ABABBD48C5A5}" type="presOf" srcId="{B479C2D0-0AFD-4DCD-B258-0FBE9533E7A8}" destId="{C53FC16B-CA39-41FF-B9A3-DAD4908A2576}" srcOrd="0" destOrd="2" presId="urn:microsoft.com/office/officeart/2005/8/layout/vList6"/>
    <dgm:cxn modelId="{27EBD078-C8E6-4207-B6AE-BF0116D3F09C}" srcId="{A06C8DB4-55E2-4B28-ABB2-8E11B5C1A3D0}" destId="{CF9B142D-2826-4579-ADCB-8B12F9EC196D}" srcOrd="3" destOrd="0" parTransId="{C7F6906F-7C4B-4439-B90E-0E0BD91C3529}" sibTransId="{E74B1F42-BDCF-45DD-9AE5-811752D24C72}"/>
    <dgm:cxn modelId="{D4D15BA6-155E-4885-8389-D84302A92100}" type="presOf" srcId="{959A6B5E-6867-4FE5-B4B6-92BE199A4C30}" destId="{0EDE1362-800F-4573-B2DA-3CE9DD689232}" srcOrd="0" destOrd="1" presId="urn:microsoft.com/office/officeart/2005/8/layout/vList6"/>
    <dgm:cxn modelId="{06B854E8-6E8B-401C-9ACB-39167B2035CC}" srcId="{CF8F8685-18A3-4A6B-8A17-29F655BD1184}" destId="{F739FB0B-3E90-4DC3-A811-0535CB3B717D}" srcOrd="0" destOrd="0" parTransId="{205772D0-4E42-41B4-84CC-6A6D824750B2}" sibTransId="{A6A4F7E2-18C8-485C-B64F-94BE4F0B61CA}"/>
    <dgm:cxn modelId="{F16E879F-ADC2-4C4D-A68A-808EC60C570F}" type="presOf" srcId="{F739FB0B-3E90-4DC3-A811-0535CB3B717D}" destId="{C53FC16B-CA39-41FF-B9A3-DAD4908A2576}" srcOrd="0" destOrd="0" presId="urn:microsoft.com/office/officeart/2005/8/layout/vList6"/>
    <dgm:cxn modelId="{CB3ED84A-0AB9-4DDE-997C-5D543A33AEDF}" srcId="{47209581-5907-4969-92D2-5166B29797B4}" destId="{EF1394CE-7BD2-45CB-A1E6-A7A81F323876}" srcOrd="2" destOrd="0" parTransId="{8ECF962D-A172-49B5-BAA4-F2D33A4BBEA6}" sibTransId="{0CD44699-0363-4DE3-AC2F-37336527F5A6}"/>
    <dgm:cxn modelId="{3B7FA44F-E23E-4D4F-8CE5-EB8093514CEF}" type="presOf" srcId="{3FC8C370-1B13-476C-862F-1E0D8A91A575}" destId="{5E3BFBA4-F22B-4889-A7B8-D279B0419950}" srcOrd="0" destOrd="1" presId="urn:microsoft.com/office/officeart/2005/8/layout/vList6"/>
    <dgm:cxn modelId="{BBD3C73B-BC92-4F23-AF9A-423038326547}" type="presOf" srcId="{CB29E854-0705-4A5A-90A6-71CEB522CC1D}" destId="{C53FC16B-CA39-41FF-B9A3-DAD4908A2576}" srcOrd="0" destOrd="1" presId="urn:microsoft.com/office/officeart/2005/8/layout/vList6"/>
    <dgm:cxn modelId="{46296123-D7F9-4F60-ADB2-70CE9D29D9FC}" type="presOf" srcId="{6CBA5C99-EA45-49F4-A300-E0069FD2DA8F}" destId="{90AA2EB8-84F8-4C28-B1D9-9CD869E0D658}" srcOrd="0" destOrd="0" presId="urn:microsoft.com/office/officeart/2005/8/layout/vList6"/>
    <dgm:cxn modelId="{C15D6425-DDCA-499D-94B5-12C22EC8F766}" type="presOf" srcId="{25E7200B-D427-4923-8671-6646617EC190}" destId="{0EDE1362-800F-4573-B2DA-3CE9DD689232}" srcOrd="0" destOrd="0" presId="urn:microsoft.com/office/officeart/2005/8/layout/vList6"/>
    <dgm:cxn modelId="{035D236B-4B8D-49B2-990D-23550DAEF796}" srcId="{A06C8DB4-55E2-4B28-ABB2-8E11B5C1A3D0}" destId="{3FC8C370-1B13-476C-862F-1E0D8A91A575}" srcOrd="1" destOrd="0" parTransId="{D364DD8D-DCE0-405B-9C4F-9215C623A75E}" sibTransId="{F9C7CB75-97B4-412E-9B91-BC7031E6516B}"/>
    <dgm:cxn modelId="{35278F8A-F1F7-4776-9EEA-DEE48F5BA15E}" srcId="{BC036D78-CB87-4F2D-BAB0-B0AF5C9199E8}" destId="{CF8F8685-18A3-4A6B-8A17-29F655BD1184}" srcOrd="2" destOrd="0" parTransId="{BB4CF9EC-349A-404B-965C-FA6B0B9223EC}" sibTransId="{598F580B-ADAE-4B7E-9DFD-0B405A23C0C4}"/>
    <dgm:cxn modelId="{14638BF3-101F-4715-ACAD-20D3AA742940}" type="presOf" srcId="{87CD7914-C421-4CFC-8272-2269D985B56C}" destId="{5AA5303A-8F24-4F7D-9D97-F059E76F3F43}" srcOrd="0" destOrd="1" presId="urn:microsoft.com/office/officeart/2005/8/layout/vList6"/>
    <dgm:cxn modelId="{686D06E1-46AB-410E-AA7A-55CB91574328}" type="presOf" srcId="{4A01D70E-0755-430D-9647-21366BC13B05}" destId="{90AA2EB8-84F8-4C28-B1D9-9CD869E0D658}" srcOrd="0" destOrd="2" presId="urn:microsoft.com/office/officeart/2005/8/layout/vList6"/>
    <dgm:cxn modelId="{3ED53883-A350-4FE6-B6E2-FE69EEA1A104}" srcId="{7B6907B9-CAEF-4930-BBE4-CE5DA06A4904}" destId="{25E7200B-D427-4923-8671-6646617EC190}" srcOrd="0" destOrd="0" parTransId="{A5871441-A9A0-41A8-B399-75DECD8BFA7A}" sibTransId="{C9C9E696-24B3-47DC-AFDB-E5C82AD79782}"/>
    <dgm:cxn modelId="{0FB1E078-84CB-497E-891F-B03ED0371710}" srcId="{CF8F8685-18A3-4A6B-8A17-29F655BD1184}" destId="{CB29E854-0705-4A5A-90A6-71CEB522CC1D}" srcOrd="1" destOrd="0" parTransId="{5AE0A985-43B6-4340-A043-44C2B806939D}" sibTransId="{4523F00F-D298-4551-AEB2-18FF08B4CB77}"/>
    <dgm:cxn modelId="{86895803-85C1-4426-A89D-1ECC8A2FF21F}" srcId="{10E7D55A-23B9-4EF5-A321-AF3E93E0D7C7}" destId="{6CBA5C99-EA45-49F4-A300-E0069FD2DA8F}" srcOrd="0" destOrd="0" parTransId="{8E761D9B-59FE-4A7D-8362-3C0BF71B2481}" sibTransId="{0787B32F-EA53-4672-8790-6C931222C70C}"/>
    <dgm:cxn modelId="{3A5A7A58-9659-4D9B-8A68-63BAF755C83E}" srcId="{A06C8DB4-55E2-4B28-ABB2-8E11B5C1A3D0}" destId="{02480E61-4D59-47C1-A74B-F6B1F850888A}" srcOrd="2" destOrd="0" parTransId="{6572533F-DBDD-4F9E-B253-EADBB6D6CE13}" sibTransId="{975ACFCF-E094-4539-B566-9D1B73DF216B}"/>
    <dgm:cxn modelId="{AAA445B1-937A-4E95-B43C-7A0E7513054A}" type="presOf" srcId="{02480E61-4D59-47C1-A74B-F6B1F850888A}" destId="{5E3BFBA4-F22B-4889-A7B8-D279B0419950}" srcOrd="0" destOrd="2" presId="urn:microsoft.com/office/officeart/2005/8/layout/vList6"/>
    <dgm:cxn modelId="{CA1F3382-D7EF-4598-9111-A8E3DC79A74B}" srcId="{BC036D78-CB87-4F2D-BAB0-B0AF5C9199E8}" destId="{7B6907B9-CAEF-4930-BBE4-CE5DA06A4904}" srcOrd="3" destOrd="0" parTransId="{0D036BDF-838C-436A-88DB-376691B59E63}" sibTransId="{DE5BE9DA-55DD-4284-B938-543DF7E22A73}"/>
    <dgm:cxn modelId="{0986823F-7AF8-47F6-8716-56B03B08CCB1}" type="presOf" srcId="{B486C8BD-0867-4DB0-8327-E1D063FC3B8D}" destId="{0EDE1362-800F-4573-B2DA-3CE9DD689232}" srcOrd="0" destOrd="2" presId="urn:microsoft.com/office/officeart/2005/8/layout/vList6"/>
    <dgm:cxn modelId="{F61F5E91-4925-4C7D-A50A-C25B00F0AF57}" type="presOf" srcId="{EF1394CE-7BD2-45CB-A1E6-A7A81F323876}" destId="{5AA5303A-8F24-4F7D-9D97-F059E76F3F43}" srcOrd="0" destOrd="2" presId="urn:microsoft.com/office/officeart/2005/8/layout/vList6"/>
    <dgm:cxn modelId="{02F0D23F-B0EA-48EF-9C84-F09C56C5338F}" type="presOf" srcId="{8E6B6183-F7E3-4616-8214-DF33D367BBEF}" destId="{90AA2EB8-84F8-4C28-B1D9-9CD869E0D658}" srcOrd="0" destOrd="3" presId="urn:microsoft.com/office/officeart/2005/8/layout/vList6"/>
    <dgm:cxn modelId="{8252BAE9-E5AD-4D71-95F6-0FA40CBB571E}" srcId="{47209581-5907-4969-92D2-5166B29797B4}" destId="{49B9C23C-5BE2-4A91-8E3D-CDB22AB8BA37}" srcOrd="0" destOrd="0" parTransId="{B76F18F3-0B7F-44EB-9D40-897A0C45963B}" sibTransId="{44802D65-D0B4-44F1-89F7-2CC8E75BBE4D}"/>
    <dgm:cxn modelId="{A7C42285-6C77-4520-B433-0865FF0DC898}" srcId="{CF8F8685-18A3-4A6B-8A17-29F655BD1184}" destId="{B479C2D0-0AFD-4DCD-B258-0FBE9533E7A8}" srcOrd="2" destOrd="0" parTransId="{F4B524C5-E8A0-4583-AA69-EE819BA5CD11}" sibTransId="{BDF92958-A30F-4AB7-939F-C346CA262857}"/>
    <dgm:cxn modelId="{52F4D0A9-3FD3-4A93-9E0B-7B95C38087B1}" type="presOf" srcId="{49B9C23C-5BE2-4A91-8E3D-CDB22AB8BA37}" destId="{5AA5303A-8F24-4F7D-9D97-F059E76F3F43}" srcOrd="0" destOrd="0" presId="urn:microsoft.com/office/officeart/2005/8/layout/vList6"/>
    <dgm:cxn modelId="{457D3186-3BFA-4F2A-A4C5-1C67BA24882F}" srcId="{47209581-5907-4969-92D2-5166B29797B4}" destId="{87CD7914-C421-4CFC-8272-2269D985B56C}" srcOrd="1" destOrd="0" parTransId="{4DCF558E-1DDF-4231-83E4-10D0DFFD316A}" sibTransId="{A985B8B2-6D9C-428F-BBD1-3F344D3EBA06}"/>
    <dgm:cxn modelId="{0A7D13F6-5EB8-44D6-AF2D-045DA3967F5D}" type="presOf" srcId="{7EA23EFC-764D-44B3-859A-4F41942CC6CE}" destId="{90AA2EB8-84F8-4C28-B1D9-9CD869E0D658}" srcOrd="0" destOrd="1" presId="urn:microsoft.com/office/officeart/2005/8/layout/vList6"/>
    <dgm:cxn modelId="{92C9A363-567C-4E44-8FA0-1E8ECB63409E}" srcId="{BC036D78-CB87-4F2D-BAB0-B0AF5C9199E8}" destId="{47209581-5907-4969-92D2-5166B29797B4}" srcOrd="1" destOrd="0" parTransId="{ACF90785-A2F8-4FE3-83DC-DF3D4133FBB8}" sibTransId="{8318F914-72D9-4442-B794-9C890EEE3820}"/>
    <dgm:cxn modelId="{A2612B6C-34FE-42A7-A04E-5737D18804C6}" type="presOf" srcId="{8445C632-82F7-4B3F-8991-2275549E47B3}" destId="{5E3BFBA4-F22B-4889-A7B8-D279B0419950}" srcOrd="0" destOrd="0" presId="urn:microsoft.com/office/officeart/2005/8/layout/vList6"/>
    <dgm:cxn modelId="{28D79082-D420-4C94-A258-8F27395F7C35}" type="presOf" srcId="{BC036D78-CB87-4F2D-BAB0-B0AF5C9199E8}" destId="{3101E1A0-95BE-4660-BD59-A50993680697}" srcOrd="0" destOrd="0" presId="urn:microsoft.com/office/officeart/2005/8/layout/vList6"/>
    <dgm:cxn modelId="{55F05478-D0F5-4601-B2B6-007E275C51DA}" srcId="{A06C8DB4-55E2-4B28-ABB2-8E11B5C1A3D0}" destId="{8445C632-82F7-4B3F-8991-2275549E47B3}" srcOrd="0" destOrd="0" parTransId="{A1168CDF-C43F-451C-B485-4E80D580102D}" sibTransId="{FC4F6821-748F-4ECA-8999-034EA48953C5}"/>
    <dgm:cxn modelId="{893BEFCA-788C-48E0-8E42-17B467F3708C}" type="presOf" srcId="{A06C8DB4-55E2-4B28-ABB2-8E11B5C1A3D0}" destId="{3737B4E5-1EC7-482C-8D5E-881748B474E3}" srcOrd="0" destOrd="0" presId="urn:microsoft.com/office/officeart/2005/8/layout/vList6"/>
    <dgm:cxn modelId="{1D8AC6DB-BB60-459C-9346-6876D1344717}" type="presOf" srcId="{47209581-5907-4969-92D2-5166B29797B4}" destId="{F0E665EF-A0F2-4C62-BC5F-2245FA07A80B}" srcOrd="0" destOrd="0" presId="urn:microsoft.com/office/officeart/2005/8/layout/vList6"/>
    <dgm:cxn modelId="{9A7C45DF-6C45-4A2D-AFFA-C73D610DB0F6}" type="presOf" srcId="{7B6907B9-CAEF-4930-BBE4-CE5DA06A4904}" destId="{2B5DA604-9F23-42DF-8D36-A465AE7FB307}" srcOrd="0" destOrd="0" presId="urn:microsoft.com/office/officeart/2005/8/layout/vList6"/>
    <dgm:cxn modelId="{B272A596-FD13-4329-84AA-5E309A991E53}" srcId="{7B6907B9-CAEF-4930-BBE4-CE5DA06A4904}" destId="{B486C8BD-0867-4DB0-8327-E1D063FC3B8D}" srcOrd="2" destOrd="0" parTransId="{3A66D718-880E-48C9-B105-FE30BEB05712}" sibTransId="{114C5C4E-FBCA-4F6C-BF06-479FDB1AAAB5}"/>
    <dgm:cxn modelId="{40628B89-943F-4406-BD26-B764E76328AC}" srcId="{BC036D78-CB87-4F2D-BAB0-B0AF5C9199E8}" destId="{10E7D55A-23B9-4EF5-A321-AF3E93E0D7C7}" srcOrd="4" destOrd="0" parTransId="{7DA4A79C-A219-42EE-9148-0EC46B01A9D8}" sibTransId="{8DA50071-6921-43B0-9677-AB04EC0A7335}"/>
    <dgm:cxn modelId="{3F81F281-9574-478E-8A02-08AFD0881F04}" type="presOf" srcId="{CF8F8685-18A3-4A6B-8A17-29F655BD1184}" destId="{53532083-A16F-48B7-B6BB-4976D9D15807}" srcOrd="0" destOrd="0" presId="urn:microsoft.com/office/officeart/2005/8/layout/vList6"/>
    <dgm:cxn modelId="{B0F49A2E-538A-42DF-9FC2-EF21451BF953}" type="presOf" srcId="{CF9B142D-2826-4579-ADCB-8B12F9EC196D}" destId="{5E3BFBA4-F22B-4889-A7B8-D279B0419950}" srcOrd="0" destOrd="3" presId="urn:microsoft.com/office/officeart/2005/8/layout/vList6"/>
    <dgm:cxn modelId="{006160DC-7950-429E-B82D-0BDF5BC39B9A}" srcId="{BC036D78-CB87-4F2D-BAB0-B0AF5C9199E8}" destId="{A06C8DB4-55E2-4B28-ABB2-8E11B5C1A3D0}" srcOrd="0" destOrd="0" parTransId="{0DA04EC8-1708-48F8-B30F-47FE442E6077}" sibTransId="{C84237D6-861F-4643-A83F-C413D70AE1AB}"/>
    <dgm:cxn modelId="{70463B46-C2B4-4C3B-A6D1-BE56F8556C60}" srcId="{10E7D55A-23B9-4EF5-A321-AF3E93E0D7C7}" destId="{8E6B6183-F7E3-4616-8214-DF33D367BBEF}" srcOrd="3" destOrd="0" parTransId="{74AF835C-9D80-4083-B182-DE651AE834EB}" sibTransId="{39E65DC8-EEE5-43D1-AD2B-34C99A80CD97}"/>
    <dgm:cxn modelId="{0EDAA81B-7BE7-41C1-9CA6-9CBAF56BC048}" srcId="{10E7D55A-23B9-4EF5-A321-AF3E93E0D7C7}" destId="{7EA23EFC-764D-44B3-859A-4F41942CC6CE}" srcOrd="1" destOrd="0" parTransId="{60619A1A-6194-4926-9B61-A5EDE4570803}" sibTransId="{64344AA6-2195-4035-98F6-83E7B6F55FCB}"/>
    <dgm:cxn modelId="{57DD9F92-6B31-47ED-836A-4F5E96C84048}" srcId="{7B6907B9-CAEF-4930-BBE4-CE5DA06A4904}" destId="{959A6B5E-6867-4FE5-B4B6-92BE199A4C30}" srcOrd="1" destOrd="0" parTransId="{E7682DD4-1B36-40DC-B3DF-A01E8DEB3630}" sibTransId="{2B93FBC3-66BF-4AC4-8B91-B8B35CAF5079}"/>
    <dgm:cxn modelId="{210872BD-C4A9-4F5D-A0BE-1C068CABAC93}" type="presOf" srcId="{10E7D55A-23B9-4EF5-A321-AF3E93E0D7C7}" destId="{A7339076-74B9-4442-B27D-9FB785C6A081}" srcOrd="0" destOrd="0" presId="urn:microsoft.com/office/officeart/2005/8/layout/vList6"/>
    <dgm:cxn modelId="{D95349BC-8268-405A-A20D-AE7FDC4EF94B}" srcId="{10E7D55A-23B9-4EF5-A321-AF3E93E0D7C7}" destId="{4A01D70E-0755-430D-9647-21366BC13B05}" srcOrd="2" destOrd="0" parTransId="{5C031516-6F55-49F1-8C9F-8D1D0659974E}" sibTransId="{E8E8CB01-E7F6-44AF-ACB6-21880DD3336D}"/>
    <dgm:cxn modelId="{87D2E7FC-ADB7-4616-8181-6A45EC1EF1B0}" type="presParOf" srcId="{3101E1A0-95BE-4660-BD59-A50993680697}" destId="{A333F3D4-312B-4E11-BA70-965C533D8AA7}" srcOrd="0" destOrd="0" presId="urn:microsoft.com/office/officeart/2005/8/layout/vList6"/>
    <dgm:cxn modelId="{0CB24F1E-A3FE-4305-A254-CC93437C4E7A}" type="presParOf" srcId="{A333F3D4-312B-4E11-BA70-965C533D8AA7}" destId="{3737B4E5-1EC7-482C-8D5E-881748B474E3}" srcOrd="0" destOrd="0" presId="urn:microsoft.com/office/officeart/2005/8/layout/vList6"/>
    <dgm:cxn modelId="{113E942A-2A07-4ADE-BE67-35A8564767E8}" type="presParOf" srcId="{A333F3D4-312B-4E11-BA70-965C533D8AA7}" destId="{5E3BFBA4-F22B-4889-A7B8-D279B0419950}" srcOrd="1" destOrd="0" presId="urn:microsoft.com/office/officeart/2005/8/layout/vList6"/>
    <dgm:cxn modelId="{E0554A1F-EC3E-4A23-B892-BB776233757B}" type="presParOf" srcId="{3101E1A0-95BE-4660-BD59-A50993680697}" destId="{9A489041-19D4-43EF-B810-B5DA3DEB98D9}" srcOrd="1" destOrd="0" presId="urn:microsoft.com/office/officeart/2005/8/layout/vList6"/>
    <dgm:cxn modelId="{FCEE65C0-8D09-4644-942C-800290A9CD84}" type="presParOf" srcId="{3101E1A0-95BE-4660-BD59-A50993680697}" destId="{5D49EEEE-1626-41EA-B0D1-682D242B51DC}" srcOrd="2" destOrd="0" presId="urn:microsoft.com/office/officeart/2005/8/layout/vList6"/>
    <dgm:cxn modelId="{388AAB31-CDE0-4DB9-A7C0-311D8A7E64E1}" type="presParOf" srcId="{5D49EEEE-1626-41EA-B0D1-682D242B51DC}" destId="{F0E665EF-A0F2-4C62-BC5F-2245FA07A80B}" srcOrd="0" destOrd="0" presId="urn:microsoft.com/office/officeart/2005/8/layout/vList6"/>
    <dgm:cxn modelId="{96180B17-34B3-481D-A258-82B1D49F076A}" type="presParOf" srcId="{5D49EEEE-1626-41EA-B0D1-682D242B51DC}" destId="{5AA5303A-8F24-4F7D-9D97-F059E76F3F43}" srcOrd="1" destOrd="0" presId="urn:microsoft.com/office/officeart/2005/8/layout/vList6"/>
    <dgm:cxn modelId="{A9679B86-9837-4F61-AF84-7273180E70ED}" type="presParOf" srcId="{3101E1A0-95BE-4660-BD59-A50993680697}" destId="{C77A03C1-D2A1-4124-9B17-A9B8CA7B4026}" srcOrd="3" destOrd="0" presId="urn:microsoft.com/office/officeart/2005/8/layout/vList6"/>
    <dgm:cxn modelId="{A0E75F09-2F42-4F63-9771-0C89416D1684}" type="presParOf" srcId="{3101E1A0-95BE-4660-BD59-A50993680697}" destId="{536C5695-2880-43EE-983A-068CD190E9B7}" srcOrd="4" destOrd="0" presId="urn:microsoft.com/office/officeart/2005/8/layout/vList6"/>
    <dgm:cxn modelId="{48BFB867-E8C7-46E2-B73E-FB06568EC733}" type="presParOf" srcId="{536C5695-2880-43EE-983A-068CD190E9B7}" destId="{53532083-A16F-48B7-B6BB-4976D9D15807}" srcOrd="0" destOrd="0" presId="urn:microsoft.com/office/officeart/2005/8/layout/vList6"/>
    <dgm:cxn modelId="{CFBC2CB5-DA17-4D99-BD41-62083B908402}" type="presParOf" srcId="{536C5695-2880-43EE-983A-068CD190E9B7}" destId="{C53FC16B-CA39-41FF-B9A3-DAD4908A2576}" srcOrd="1" destOrd="0" presId="urn:microsoft.com/office/officeart/2005/8/layout/vList6"/>
    <dgm:cxn modelId="{268D892C-123E-46EE-894B-5B9F9E5E9CEB}" type="presParOf" srcId="{3101E1A0-95BE-4660-BD59-A50993680697}" destId="{C0F02C00-AD9F-4B6E-8EB5-E5014C86EC7B}" srcOrd="5" destOrd="0" presId="urn:microsoft.com/office/officeart/2005/8/layout/vList6"/>
    <dgm:cxn modelId="{10E2DFB9-2D0A-4EA2-9801-849B8DCEB3E4}" type="presParOf" srcId="{3101E1A0-95BE-4660-BD59-A50993680697}" destId="{1DF93525-FE0D-47A7-98A6-DF1C06ED208E}" srcOrd="6" destOrd="0" presId="urn:microsoft.com/office/officeart/2005/8/layout/vList6"/>
    <dgm:cxn modelId="{023E419E-436E-416C-916B-0A72792E2015}" type="presParOf" srcId="{1DF93525-FE0D-47A7-98A6-DF1C06ED208E}" destId="{2B5DA604-9F23-42DF-8D36-A465AE7FB307}" srcOrd="0" destOrd="0" presId="urn:microsoft.com/office/officeart/2005/8/layout/vList6"/>
    <dgm:cxn modelId="{2C6C08EA-E029-4798-8E24-0E24A221E39E}" type="presParOf" srcId="{1DF93525-FE0D-47A7-98A6-DF1C06ED208E}" destId="{0EDE1362-800F-4573-B2DA-3CE9DD689232}" srcOrd="1" destOrd="0" presId="urn:microsoft.com/office/officeart/2005/8/layout/vList6"/>
    <dgm:cxn modelId="{4018EDD5-FACE-417E-AE31-58118E6876B6}" type="presParOf" srcId="{3101E1A0-95BE-4660-BD59-A50993680697}" destId="{D9A68406-82D9-4250-8E23-5BAE2F33FF45}" srcOrd="7" destOrd="0" presId="urn:microsoft.com/office/officeart/2005/8/layout/vList6"/>
    <dgm:cxn modelId="{9E4F1C75-4850-4748-8876-185C1084888F}" type="presParOf" srcId="{3101E1A0-95BE-4660-BD59-A50993680697}" destId="{2C317E5C-D477-4D4A-B5D2-B64607F11A57}" srcOrd="8" destOrd="0" presId="urn:microsoft.com/office/officeart/2005/8/layout/vList6"/>
    <dgm:cxn modelId="{0DFCD7B9-91AC-44DC-AAF3-818F5DE5B104}" type="presParOf" srcId="{2C317E5C-D477-4D4A-B5D2-B64607F11A57}" destId="{A7339076-74B9-4442-B27D-9FB785C6A081}" srcOrd="0" destOrd="0" presId="urn:microsoft.com/office/officeart/2005/8/layout/vList6"/>
    <dgm:cxn modelId="{9A879FEB-F360-4003-B4CB-729E215870A4}" type="presParOf" srcId="{2C317E5C-D477-4D4A-B5D2-B64607F11A57}" destId="{90AA2EB8-84F8-4C28-B1D9-9CD869E0D658}"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3BFBA4-F22B-4889-A7B8-D279B0419950}">
      <dsp:nvSpPr>
        <dsp:cNvPr id="0" name=""/>
        <dsp:cNvSpPr/>
      </dsp:nvSpPr>
      <dsp:spPr>
        <a:xfrm>
          <a:off x="3291839" y="1823"/>
          <a:ext cx="4937760" cy="987102"/>
        </a:xfrm>
        <a:prstGeom prst="rightArrow">
          <a:avLst>
            <a:gd name="adj1" fmla="val 75000"/>
            <a:gd name="adj2" fmla="val 50000"/>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Select a public location to meet</a:t>
          </a:r>
          <a:endParaRPr lang="en-US" sz="1000" kern="1200" dirty="0"/>
        </a:p>
        <a:p>
          <a:pPr marL="57150" lvl="1" indent="-57150" algn="l" defTabSz="444500">
            <a:lnSpc>
              <a:spcPct val="90000"/>
            </a:lnSpc>
            <a:spcBef>
              <a:spcPct val="0"/>
            </a:spcBef>
            <a:spcAft>
              <a:spcPct val="15000"/>
            </a:spcAft>
            <a:buChar char="••"/>
          </a:pPr>
          <a:r>
            <a:rPr lang="en-US" sz="1000" kern="1200" dirty="0" smtClean="0"/>
            <a:t>Interaction is observable and interruptible</a:t>
          </a:r>
          <a:endParaRPr lang="en-US" sz="1000" kern="1200" dirty="0"/>
        </a:p>
        <a:p>
          <a:pPr marL="57150" lvl="1" indent="-57150" algn="l" defTabSz="444500">
            <a:lnSpc>
              <a:spcPct val="90000"/>
            </a:lnSpc>
            <a:spcBef>
              <a:spcPct val="0"/>
            </a:spcBef>
            <a:spcAft>
              <a:spcPct val="15000"/>
            </a:spcAft>
            <a:buChar char="••"/>
          </a:pPr>
          <a:r>
            <a:rPr lang="en-US" sz="1000" kern="1200" dirty="0" smtClean="0"/>
            <a:t>Consider your position of authority and trust</a:t>
          </a:r>
          <a:endParaRPr lang="en-US" sz="1000" kern="1200" dirty="0"/>
        </a:p>
        <a:p>
          <a:pPr marL="57150" lvl="1" indent="-57150" algn="l" defTabSz="444500">
            <a:lnSpc>
              <a:spcPct val="90000"/>
            </a:lnSpc>
            <a:spcBef>
              <a:spcPct val="0"/>
            </a:spcBef>
            <a:spcAft>
              <a:spcPct val="15000"/>
            </a:spcAft>
            <a:buChar char="••"/>
          </a:pPr>
          <a:r>
            <a:rPr lang="en-US" sz="1000" kern="1200" dirty="0" smtClean="0"/>
            <a:t>Do not transport or offer to transport a prospective student</a:t>
          </a:r>
          <a:endParaRPr lang="en-US" sz="1000" kern="1200" dirty="0"/>
        </a:p>
      </dsp:txBody>
      <dsp:txXfrm>
        <a:off x="3291839" y="125211"/>
        <a:ext cx="4567597" cy="740326"/>
      </dsp:txXfrm>
    </dsp:sp>
    <dsp:sp modelId="{3737B4E5-1EC7-482C-8D5E-881748B474E3}">
      <dsp:nvSpPr>
        <dsp:cNvPr id="0" name=""/>
        <dsp:cNvSpPr/>
      </dsp:nvSpPr>
      <dsp:spPr>
        <a:xfrm>
          <a:off x="0" y="1823"/>
          <a:ext cx="3291840" cy="987102"/>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Face to Face meetings </a:t>
          </a:r>
          <a:endParaRPr lang="en-US" sz="2000" kern="1200" dirty="0"/>
        </a:p>
      </dsp:txBody>
      <dsp:txXfrm>
        <a:off x="48186" y="50009"/>
        <a:ext cx="3195468" cy="890730"/>
      </dsp:txXfrm>
    </dsp:sp>
    <dsp:sp modelId="{5AA5303A-8F24-4F7D-9D97-F059E76F3F43}">
      <dsp:nvSpPr>
        <dsp:cNvPr id="0" name=""/>
        <dsp:cNvSpPr/>
      </dsp:nvSpPr>
      <dsp:spPr>
        <a:xfrm>
          <a:off x="3291839" y="1087635"/>
          <a:ext cx="4937760" cy="987102"/>
        </a:xfrm>
        <a:prstGeom prst="rightArrow">
          <a:avLst>
            <a:gd name="adj1" fmla="val 75000"/>
            <a:gd name="adj2" fmla="val 50000"/>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Follow </a:t>
          </a:r>
          <a:r>
            <a:rPr lang="en-US" sz="1000" kern="1200" dirty="0" err="1" smtClean="0"/>
            <a:t>CoRP</a:t>
          </a:r>
          <a:r>
            <a:rPr lang="en-US" sz="1000" kern="1200" dirty="0" smtClean="0"/>
            <a:t> protocol for electronic messaging</a:t>
          </a:r>
          <a:endParaRPr lang="en-US" sz="1000" kern="1200" dirty="0"/>
        </a:p>
        <a:p>
          <a:pPr marL="57150" lvl="1" indent="-57150" algn="l" defTabSz="444500">
            <a:lnSpc>
              <a:spcPct val="90000"/>
            </a:lnSpc>
            <a:spcBef>
              <a:spcPct val="0"/>
            </a:spcBef>
            <a:spcAft>
              <a:spcPct val="15000"/>
            </a:spcAft>
            <a:buChar char="••"/>
          </a:pPr>
          <a:r>
            <a:rPr lang="en-US" sz="1000" kern="1200" dirty="0" smtClean="0"/>
            <a:t>Communication should be limited to the information related to role as a </a:t>
          </a:r>
          <a:r>
            <a:rPr lang="en-US" sz="1000" kern="1200" dirty="0" err="1" smtClean="0"/>
            <a:t>CoRP</a:t>
          </a:r>
          <a:r>
            <a:rPr lang="en-US" sz="1000" kern="1200" dirty="0" smtClean="0"/>
            <a:t> volunteer</a:t>
          </a:r>
          <a:endParaRPr lang="en-US" sz="1000" kern="1200" dirty="0"/>
        </a:p>
        <a:p>
          <a:pPr marL="57150" lvl="1" indent="-57150" algn="l" defTabSz="444500">
            <a:lnSpc>
              <a:spcPct val="90000"/>
            </a:lnSpc>
            <a:spcBef>
              <a:spcPct val="0"/>
            </a:spcBef>
            <a:spcAft>
              <a:spcPct val="15000"/>
            </a:spcAft>
            <a:buChar char="••"/>
          </a:pPr>
          <a:r>
            <a:rPr lang="en-US" sz="1000" kern="1200" dirty="0" smtClean="0"/>
            <a:t>Provide resources related to Vanderbilt public social media pages</a:t>
          </a:r>
          <a:endParaRPr lang="en-US" sz="1000" kern="1200" dirty="0"/>
        </a:p>
      </dsp:txBody>
      <dsp:txXfrm>
        <a:off x="3291839" y="1211023"/>
        <a:ext cx="4567597" cy="740326"/>
      </dsp:txXfrm>
    </dsp:sp>
    <dsp:sp modelId="{F0E665EF-A0F2-4C62-BC5F-2245FA07A80B}">
      <dsp:nvSpPr>
        <dsp:cNvPr id="0" name=""/>
        <dsp:cNvSpPr/>
      </dsp:nvSpPr>
      <dsp:spPr>
        <a:xfrm>
          <a:off x="0" y="1087635"/>
          <a:ext cx="3291840" cy="987102"/>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Electronic Communication</a:t>
          </a:r>
          <a:endParaRPr lang="en-US" sz="2000" kern="1200" dirty="0"/>
        </a:p>
      </dsp:txBody>
      <dsp:txXfrm>
        <a:off x="48186" y="1135821"/>
        <a:ext cx="3195468" cy="890730"/>
      </dsp:txXfrm>
    </dsp:sp>
    <dsp:sp modelId="{C53FC16B-CA39-41FF-B9A3-DAD4908A2576}">
      <dsp:nvSpPr>
        <dsp:cNvPr id="0" name=""/>
        <dsp:cNvSpPr/>
      </dsp:nvSpPr>
      <dsp:spPr>
        <a:xfrm>
          <a:off x="3291839" y="2173448"/>
          <a:ext cx="4937760" cy="987102"/>
        </a:xfrm>
        <a:prstGeom prst="rightArrow">
          <a:avLst>
            <a:gd name="adj1" fmla="val 75000"/>
            <a:gd name="adj2" fmla="val 50000"/>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Should you experience a miscommunication or situation that could be interpreted as inappropriate and/or harassing</a:t>
          </a:r>
          <a:endParaRPr lang="en-US" sz="1000" kern="1200" dirty="0"/>
        </a:p>
        <a:p>
          <a:pPr marL="57150" lvl="1" indent="-57150" algn="l" defTabSz="444500">
            <a:lnSpc>
              <a:spcPct val="90000"/>
            </a:lnSpc>
            <a:spcBef>
              <a:spcPct val="0"/>
            </a:spcBef>
            <a:spcAft>
              <a:spcPct val="15000"/>
            </a:spcAft>
            <a:buChar char="••"/>
          </a:pPr>
          <a:r>
            <a:rPr lang="en-US" sz="1000" kern="1200" dirty="0" smtClean="0"/>
            <a:t>If a situation arises that places you in a 1:1 situation with a prospective student outside an interruptible, observable area</a:t>
          </a:r>
          <a:endParaRPr lang="en-US" sz="1000" kern="1200" dirty="0"/>
        </a:p>
        <a:p>
          <a:pPr marL="57150" lvl="1" indent="-57150" algn="l" defTabSz="444500">
            <a:lnSpc>
              <a:spcPct val="90000"/>
            </a:lnSpc>
            <a:spcBef>
              <a:spcPct val="0"/>
            </a:spcBef>
            <a:spcAft>
              <a:spcPct val="15000"/>
            </a:spcAft>
            <a:buChar char="••"/>
          </a:pPr>
          <a:r>
            <a:rPr lang="en-US" sz="1000" kern="1200" dirty="0" smtClean="0"/>
            <a:t>If a prospective student discloses abuse or indicates they are at risk of harm</a:t>
          </a:r>
          <a:endParaRPr lang="en-US" sz="1000" kern="1200" dirty="0"/>
        </a:p>
      </dsp:txBody>
      <dsp:txXfrm>
        <a:off x="3291839" y="2296836"/>
        <a:ext cx="4567597" cy="740326"/>
      </dsp:txXfrm>
    </dsp:sp>
    <dsp:sp modelId="{53532083-A16F-48B7-B6BB-4976D9D15807}">
      <dsp:nvSpPr>
        <dsp:cNvPr id="0" name=""/>
        <dsp:cNvSpPr/>
      </dsp:nvSpPr>
      <dsp:spPr>
        <a:xfrm>
          <a:off x="0" y="2173448"/>
          <a:ext cx="3291840" cy="987102"/>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Concerning Communications to Report to the </a:t>
          </a:r>
          <a:r>
            <a:rPr lang="en-US" sz="2000" kern="1200" dirty="0" err="1" smtClean="0"/>
            <a:t>CoRP</a:t>
          </a:r>
          <a:endParaRPr lang="en-US" sz="2000" kern="1200" dirty="0"/>
        </a:p>
      </dsp:txBody>
      <dsp:txXfrm>
        <a:off x="48186" y="2221634"/>
        <a:ext cx="3195468" cy="890730"/>
      </dsp:txXfrm>
    </dsp:sp>
    <dsp:sp modelId="{0EDE1362-800F-4573-B2DA-3CE9DD689232}">
      <dsp:nvSpPr>
        <dsp:cNvPr id="0" name=""/>
        <dsp:cNvSpPr/>
      </dsp:nvSpPr>
      <dsp:spPr>
        <a:xfrm>
          <a:off x="3291839" y="3259261"/>
          <a:ext cx="4937760" cy="987102"/>
        </a:xfrm>
        <a:prstGeom prst="rightArrow">
          <a:avLst>
            <a:gd name="adj1" fmla="val 75000"/>
            <a:gd name="adj2" fmla="val 50000"/>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Protection of Minors policy at Vanderbilt requires reporting inappropriate interactions with youth to prevent future harm</a:t>
          </a:r>
          <a:endParaRPr lang="en-US" sz="1000" kern="1200" dirty="0"/>
        </a:p>
        <a:p>
          <a:pPr marL="57150" lvl="1" indent="-57150" algn="l" defTabSz="444500">
            <a:lnSpc>
              <a:spcPct val="90000"/>
            </a:lnSpc>
            <a:spcBef>
              <a:spcPct val="0"/>
            </a:spcBef>
            <a:spcAft>
              <a:spcPct val="15000"/>
            </a:spcAft>
            <a:buChar char="••"/>
          </a:pPr>
          <a:r>
            <a:rPr lang="en-US" sz="1000" kern="1200" dirty="0" smtClean="0"/>
            <a:t>State laws require child abuse to be reported to the state the abuse is occurring</a:t>
          </a:r>
          <a:endParaRPr lang="en-US" sz="1000" kern="1200" dirty="0"/>
        </a:p>
        <a:p>
          <a:pPr marL="57150" lvl="1" indent="-57150" algn="l" defTabSz="444500">
            <a:lnSpc>
              <a:spcPct val="90000"/>
            </a:lnSpc>
            <a:spcBef>
              <a:spcPct val="0"/>
            </a:spcBef>
            <a:spcAft>
              <a:spcPct val="15000"/>
            </a:spcAft>
            <a:buChar char="••"/>
          </a:pPr>
          <a:r>
            <a:rPr lang="en-US" sz="1000" kern="1200" dirty="0" smtClean="0"/>
            <a:t>Vanderbilt follows state laws and has an internal reporting policy</a:t>
          </a:r>
          <a:endParaRPr lang="en-US" sz="1000" kern="1200" dirty="0"/>
        </a:p>
      </dsp:txBody>
      <dsp:txXfrm>
        <a:off x="3291839" y="3382649"/>
        <a:ext cx="4567597" cy="740326"/>
      </dsp:txXfrm>
    </dsp:sp>
    <dsp:sp modelId="{2B5DA604-9F23-42DF-8D36-A465AE7FB307}">
      <dsp:nvSpPr>
        <dsp:cNvPr id="0" name=""/>
        <dsp:cNvSpPr/>
      </dsp:nvSpPr>
      <dsp:spPr>
        <a:xfrm>
          <a:off x="0" y="3259261"/>
          <a:ext cx="3291840" cy="987102"/>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Understand Reporting</a:t>
          </a:r>
          <a:endParaRPr lang="en-US" sz="2000" kern="1200" dirty="0"/>
        </a:p>
      </dsp:txBody>
      <dsp:txXfrm>
        <a:off x="48186" y="3307447"/>
        <a:ext cx="3195468" cy="890730"/>
      </dsp:txXfrm>
    </dsp:sp>
    <dsp:sp modelId="{90AA2EB8-84F8-4C28-B1D9-9CD869E0D658}">
      <dsp:nvSpPr>
        <dsp:cNvPr id="0" name=""/>
        <dsp:cNvSpPr/>
      </dsp:nvSpPr>
      <dsp:spPr>
        <a:xfrm>
          <a:off x="3291839" y="4307238"/>
          <a:ext cx="4937760" cy="987102"/>
        </a:xfrm>
        <a:prstGeom prst="rightArrow">
          <a:avLst>
            <a:gd name="adj1" fmla="val 75000"/>
            <a:gd name="adj2" fmla="val 50000"/>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Link to the Policy: </a:t>
          </a:r>
          <a:r>
            <a:rPr lang="en-US" sz="1000" kern="1200" dirty="0" smtClean="0">
              <a:hlinkClick xmlns:r="http://schemas.openxmlformats.org/officeDocument/2006/relationships" r:id="rId1"/>
            </a:rPr>
            <a:t>https://www.vanderbilt.edu/riskmanagement/pompolicyJune2018.php</a:t>
          </a:r>
          <a:endParaRPr lang="en-US" sz="1000" kern="1200" dirty="0"/>
        </a:p>
        <a:p>
          <a:pPr marL="57150" lvl="1" indent="-57150" algn="l" defTabSz="444500">
            <a:lnSpc>
              <a:spcPct val="90000"/>
            </a:lnSpc>
            <a:spcBef>
              <a:spcPct val="0"/>
            </a:spcBef>
            <a:spcAft>
              <a:spcPct val="15000"/>
            </a:spcAft>
            <a:buChar char="••"/>
          </a:pPr>
          <a:r>
            <a:rPr lang="en-US" sz="1000" kern="1200" dirty="0" smtClean="0"/>
            <a:t>Link on how to report: </a:t>
          </a:r>
          <a:r>
            <a:rPr lang="en-US" sz="1000" kern="1200" dirty="0" smtClean="0">
              <a:hlinkClick xmlns:r="http://schemas.openxmlformats.org/officeDocument/2006/relationships" r:id="rId2"/>
            </a:rPr>
            <a:t>https://www.vanderbilt.edu/riskmanagement/pomreportingrequirements.php</a:t>
          </a:r>
          <a:endParaRPr lang="en-US" sz="1000" kern="1200" dirty="0"/>
        </a:p>
        <a:p>
          <a:pPr marL="57150" lvl="1" indent="-57150" algn="l" defTabSz="444500">
            <a:lnSpc>
              <a:spcPct val="90000"/>
            </a:lnSpc>
            <a:spcBef>
              <a:spcPct val="0"/>
            </a:spcBef>
            <a:spcAft>
              <a:spcPct val="15000"/>
            </a:spcAft>
            <a:buChar char="••"/>
          </a:pPr>
          <a:r>
            <a:rPr lang="en-US" sz="1000" kern="1200" dirty="0" smtClean="0"/>
            <a:t>Brief Video “Shine a Light” </a:t>
          </a:r>
          <a:r>
            <a:rPr lang="en-US" sz="1000" kern="1200" dirty="0" smtClean="0">
              <a:hlinkClick xmlns:r="http://schemas.openxmlformats.org/officeDocument/2006/relationships" r:id="rId3"/>
            </a:rPr>
            <a:t>https://www.youtube.com/watch?v=ii6GFUM5xg8</a:t>
          </a:r>
          <a:endParaRPr lang="en-US" sz="1000" kern="1200" dirty="0"/>
        </a:p>
        <a:p>
          <a:pPr marL="57150" lvl="1" indent="-57150" algn="l" defTabSz="444500">
            <a:lnSpc>
              <a:spcPct val="90000"/>
            </a:lnSpc>
            <a:spcBef>
              <a:spcPct val="0"/>
            </a:spcBef>
            <a:spcAft>
              <a:spcPct val="15000"/>
            </a:spcAft>
            <a:buChar char="••"/>
          </a:pPr>
          <a:endParaRPr lang="en-US" sz="1000" kern="1200" dirty="0"/>
        </a:p>
      </dsp:txBody>
      <dsp:txXfrm>
        <a:off x="3291839" y="4430626"/>
        <a:ext cx="4567597" cy="740326"/>
      </dsp:txXfrm>
    </dsp:sp>
    <dsp:sp modelId="{A7339076-74B9-4442-B27D-9FB785C6A081}">
      <dsp:nvSpPr>
        <dsp:cNvPr id="0" name=""/>
        <dsp:cNvSpPr/>
      </dsp:nvSpPr>
      <dsp:spPr>
        <a:xfrm>
          <a:off x="0" y="4345074"/>
          <a:ext cx="3291840" cy="987102"/>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Protection of Minors Policy</a:t>
          </a:r>
          <a:endParaRPr lang="en-US" sz="2000" kern="1200" dirty="0"/>
        </a:p>
      </dsp:txBody>
      <dsp:txXfrm>
        <a:off x="48186" y="4393260"/>
        <a:ext cx="3195468" cy="890730"/>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24799706-F636-4F2D-B6A5-EFF704BE5DE6}" type="datetimeFigureOut">
              <a:rPr lang="en-US"/>
              <a:pPr>
                <a:defRPr/>
              </a:pPr>
              <a:t>7/22/2019</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E6B50BEC-71DA-4751-94E6-B8CD9AD4680A}" type="slidenum">
              <a:rPr lang="en-US"/>
              <a:pPr>
                <a:defRPr/>
              </a:pPr>
              <a:t>‹#›</a:t>
            </a:fld>
            <a:endParaRPr lang="en-US"/>
          </a:p>
        </p:txBody>
      </p:sp>
    </p:spTree>
    <p:extLst>
      <p:ext uri="{BB962C8B-B14F-4D97-AF65-F5344CB8AC3E}">
        <p14:creationId xmlns:p14="http://schemas.microsoft.com/office/powerpoint/2010/main" val="386746051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6" descr="Vanderbilt University Logo~Color~Cropp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6488" y="1524000"/>
            <a:ext cx="6894512"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3"/>
          <p:cNvSpPr>
            <a:spLocks noChangeShapeType="1"/>
          </p:cNvSpPr>
          <p:nvPr/>
        </p:nvSpPr>
        <p:spPr bwMode="auto">
          <a:xfrm>
            <a:off x="304800" y="914400"/>
            <a:ext cx="8458200" cy="0"/>
          </a:xfrm>
          <a:prstGeom prst="line">
            <a:avLst/>
          </a:prstGeom>
          <a:noFill/>
          <a:ln w="38100">
            <a:solidFill>
              <a:schemeClr val="tx1"/>
            </a:solidFill>
            <a:round/>
            <a:headEnd/>
            <a:tailEnd/>
          </a:ln>
          <a:effectLst>
            <a:outerShdw dist="85194" dir="1593903" algn="ctr" rotWithShape="0">
              <a:srgbClr val="A28448"/>
            </a:outerShdw>
          </a:effectLst>
          <a:extLst>
            <a:ext uri="{909E8E84-426E-40DD-AFC4-6F175D3DCCD1}">
              <a14:hiddenFill xmlns:a14="http://schemas.microsoft.com/office/drawing/2010/main">
                <a:noFill/>
              </a14:hiddenFill>
            </a:ext>
          </a:extLst>
        </p:spPr>
        <p:txBody>
          <a:bodyPr/>
          <a:lstStyle/>
          <a:p>
            <a:endParaRPr lang="en-US"/>
          </a:p>
        </p:txBody>
      </p:sp>
      <p:pic>
        <p:nvPicPr>
          <p:cNvPr id="6" name="Picture 17" descr="vu01[1]"/>
          <p:cNvPicPr>
            <a:picLocks noChangeAspect="1" noChangeArrowheads="1"/>
          </p:cNvPicPr>
          <p:nvPr/>
        </p:nvPicPr>
        <p:blipFill>
          <a:blip r:embed="rId3">
            <a:extLst>
              <a:ext uri="{28A0092B-C50C-407E-A947-70E740481C1C}">
                <a14:useLocalDpi xmlns:a14="http://schemas.microsoft.com/office/drawing/2010/main" val="0"/>
              </a:ext>
            </a:extLst>
          </a:blip>
          <a:srcRect t="20993" b="33183"/>
          <a:stretch>
            <a:fillRect/>
          </a:stretch>
        </p:blipFill>
        <p:spPr bwMode="auto">
          <a:xfrm>
            <a:off x="3556000" y="6619875"/>
            <a:ext cx="2047875" cy="185738"/>
          </a:xfrm>
          <a:prstGeom prst="rect">
            <a:avLst/>
          </a:prstGeom>
          <a:solidFill>
            <a:srgbClr val="CC990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685800" y="2590800"/>
            <a:ext cx="7772400" cy="1009650"/>
          </a:xfrm>
        </p:spPr>
        <p:txBody>
          <a:bodyPr/>
          <a:lstStyle>
            <a:lvl1pPr>
              <a:defRPr/>
            </a:lvl1pPr>
          </a:lstStyle>
          <a:p>
            <a:r>
              <a:rPr lang="en-US" smtClean="0"/>
              <a:t>Click to edit Master title style</a:t>
            </a:r>
            <a:endParaRPr lang="en-US" dirty="0"/>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sz="1800">
                <a:solidFill>
                  <a:schemeClr val="tx1"/>
                </a:solidFill>
              </a:defRPr>
            </a:lvl1pPr>
          </a:lstStyle>
          <a:p>
            <a:r>
              <a:rPr lang="en-US" smtClean="0"/>
              <a:t>Click to edit Master subtitle style</a:t>
            </a:r>
            <a:endParaRPr lang="en-US" dirty="0"/>
          </a:p>
        </p:txBody>
      </p:sp>
      <p:sp>
        <p:nvSpPr>
          <p:cNvPr id="7" name="Rectangle 6"/>
          <p:cNvSpPr>
            <a:spLocks noGrp="1" noChangeArrowheads="1"/>
          </p:cNvSpPr>
          <p:nvPr>
            <p:ph type="sldNum" sz="quarter" idx="10"/>
          </p:nvPr>
        </p:nvSpPr>
        <p:spPr>
          <a:xfrm>
            <a:off x="6858000" y="6381750"/>
            <a:ext cx="2133600" cy="476250"/>
          </a:xfrm>
        </p:spPr>
        <p:txBody>
          <a:bodyPr/>
          <a:lstStyle>
            <a:lvl1pPr fontAlgn="auto">
              <a:spcBef>
                <a:spcPts val="0"/>
              </a:spcBef>
              <a:spcAft>
                <a:spcPts val="0"/>
              </a:spcAft>
              <a:defRPr smtClean="0"/>
            </a:lvl1pPr>
          </a:lstStyle>
          <a:p>
            <a:pPr>
              <a:defRPr/>
            </a:pPr>
            <a:fld id="{61EA1B1D-B11A-4B7E-9187-3BFA31358648}" type="slidenum">
              <a:rPr lang="en-US"/>
              <a:pPr>
                <a:defRPr/>
              </a:pPr>
              <a:t>‹#›</a:t>
            </a:fld>
            <a:endParaRPr lang="en-US" dirty="0"/>
          </a:p>
        </p:txBody>
      </p:sp>
    </p:spTree>
    <p:extLst>
      <p:ext uri="{BB962C8B-B14F-4D97-AF65-F5344CB8AC3E}">
        <p14:creationId xmlns:p14="http://schemas.microsoft.com/office/powerpoint/2010/main" val="2430721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6"/>
          <p:cNvSpPr>
            <a:spLocks noGrp="1" noChangeArrowheads="1"/>
          </p:cNvSpPr>
          <p:nvPr>
            <p:ph type="sldNum" sz="quarter" idx="10"/>
          </p:nvPr>
        </p:nvSpPr>
        <p:spPr/>
        <p:txBody>
          <a:bodyPr/>
          <a:lstStyle>
            <a:lvl1pPr fontAlgn="auto">
              <a:spcBef>
                <a:spcPts val="0"/>
              </a:spcBef>
              <a:spcAft>
                <a:spcPts val="0"/>
              </a:spcAft>
              <a:defRPr dirty="0"/>
            </a:lvl1pPr>
          </a:lstStyle>
          <a:p>
            <a:pPr>
              <a:defRPr/>
            </a:pPr>
            <a:endParaRPr lang="en-US"/>
          </a:p>
          <a:p>
            <a:pPr>
              <a:defRPr/>
            </a:pPr>
            <a:fld id="{77EF36F7-A4DC-4C27-935E-6BD0A42DA15A}" type="slidenum">
              <a:rPr lang="en-US"/>
              <a:pPr>
                <a:defRPr/>
              </a:pPr>
              <a:t>‹#›</a:t>
            </a:fld>
            <a:endParaRPr lang="en-US"/>
          </a:p>
        </p:txBody>
      </p:sp>
    </p:spTree>
    <p:extLst>
      <p:ext uri="{BB962C8B-B14F-4D97-AF65-F5344CB8AC3E}">
        <p14:creationId xmlns:p14="http://schemas.microsoft.com/office/powerpoint/2010/main" val="3561948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p:txBody>
          <a:bodyPr/>
          <a:lstStyle>
            <a:lvl1pPr fontAlgn="auto">
              <a:spcBef>
                <a:spcPts val="0"/>
              </a:spcBef>
              <a:spcAft>
                <a:spcPts val="0"/>
              </a:spcAft>
              <a:defRPr dirty="0"/>
            </a:lvl1pPr>
          </a:lstStyle>
          <a:p>
            <a:pPr>
              <a:defRPr/>
            </a:pPr>
            <a:endParaRPr lang="en-US"/>
          </a:p>
          <a:p>
            <a:pPr>
              <a:defRPr/>
            </a:pPr>
            <a:fld id="{89531F20-2B30-49E8-8C1E-51D6242F4368}" type="slidenum">
              <a:rPr lang="en-US"/>
              <a:pPr>
                <a:defRPr/>
              </a:pPr>
              <a:t>‹#›</a:t>
            </a:fld>
            <a:endParaRPr lang="en-US"/>
          </a:p>
        </p:txBody>
      </p:sp>
    </p:spTree>
    <p:extLst>
      <p:ext uri="{BB962C8B-B14F-4D97-AF65-F5344CB8AC3E}">
        <p14:creationId xmlns:p14="http://schemas.microsoft.com/office/powerpoint/2010/main" val="1682635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fontAlgn="auto">
              <a:spcBef>
                <a:spcPts val="0"/>
              </a:spcBef>
              <a:spcAft>
                <a:spcPts val="0"/>
              </a:spcAft>
              <a:defRPr dirty="0"/>
            </a:lvl1pPr>
          </a:lstStyle>
          <a:p>
            <a:pPr>
              <a:defRPr/>
            </a:pPr>
            <a:endParaRPr lang="en-US"/>
          </a:p>
          <a:p>
            <a:pPr>
              <a:defRPr/>
            </a:pPr>
            <a:fld id="{E858A339-3E90-413C-B309-0BB23BA80606}" type="slidenum">
              <a:rPr lang="en-US"/>
              <a:pPr>
                <a:defRPr/>
              </a:pPr>
              <a:t>‹#›</a:t>
            </a:fld>
            <a:endParaRPr lang="en-US"/>
          </a:p>
        </p:txBody>
      </p:sp>
    </p:spTree>
    <p:extLst>
      <p:ext uri="{BB962C8B-B14F-4D97-AF65-F5344CB8AC3E}">
        <p14:creationId xmlns:p14="http://schemas.microsoft.com/office/powerpoint/2010/main" val="489650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4048" y="192024"/>
            <a:ext cx="8513064" cy="563562"/>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r>
              <a:rPr lang="en-US" noProof="0" smtClean="0"/>
              <a:t>Click icon to add chart</a:t>
            </a:r>
            <a:endParaRPr lang="en-US" noProof="0" dirty="0"/>
          </a:p>
        </p:txBody>
      </p:sp>
      <p:sp>
        <p:nvSpPr>
          <p:cNvPr id="4" name="Rectangle 6"/>
          <p:cNvSpPr>
            <a:spLocks noGrp="1" noChangeArrowheads="1"/>
          </p:cNvSpPr>
          <p:nvPr>
            <p:ph type="sldNum" sz="quarter" idx="10"/>
          </p:nvPr>
        </p:nvSpPr>
        <p:spPr/>
        <p:txBody>
          <a:bodyPr/>
          <a:lstStyle>
            <a:lvl1pPr fontAlgn="auto">
              <a:spcBef>
                <a:spcPts val="0"/>
              </a:spcBef>
              <a:spcAft>
                <a:spcPts val="0"/>
              </a:spcAft>
              <a:defRPr dirty="0"/>
            </a:lvl1pPr>
          </a:lstStyle>
          <a:p>
            <a:pPr>
              <a:defRPr/>
            </a:pPr>
            <a:endParaRPr lang="en-US"/>
          </a:p>
          <a:p>
            <a:pPr>
              <a:defRPr/>
            </a:pPr>
            <a:fld id="{BE8AB1B0-4E8D-4BC0-9456-CB9B924B09CC}" type="slidenum">
              <a:rPr lang="en-US"/>
              <a:pPr>
                <a:defRPr/>
              </a:pPr>
              <a:t>‹#›</a:t>
            </a:fld>
            <a:endParaRPr lang="en-US"/>
          </a:p>
        </p:txBody>
      </p:sp>
    </p:spTree>
    <p:extLst>
      <p:ext uri="{BB962C8B-B14F-4D97-AF65-F5344CB8AC3E}">
        <p14:creationId xmlns:p14="http://schemas.microsoft.com/office/powerpoint/2010/main" val="677616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98438"/>
            <a:ext cx="8229600" cy="5927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
          <p:cNvSpPr>
            <a:spLocks noGrp="1" noChangeArrowheads="1"/>
          </p:cNvSpPr>
          <p:nvPr>
            <p:ph type="sldNum" sz="quarter" idx="10"/>
          </p:nvPr>
        </p:nvSpPr>
        <p:spPr/>
        <p:txBody>
          <a:bodyPr/>
          <a:lstStyle>
            <a:lvl1pPr fontAlgn="auto">
              <a:spcBef>
                <a:spcPts val="0"/>
              </a:spcBef>
              <a:spcAft>
                <a:spcPts val="0"/>
              </a:spcAft>
              <a:defRPr dirty="0"/>
            </a:lvl1pPr>
          </a:lstStyle>
          <a:p>
            <a:pPr>
              <a:defRPr/>
            </a:pPr>
            <a:endParaRPr lang="en-US"/>
          </a:p>
          <a:p>
            <a:pPr>
              <a:defRPr/>
            </a:pPr>
            <a:fld id="{380D64E1-2551-40DD-958E-13FE99678F2F}" type="slidenum">
              <a:rPr lang="en-US"/>
              <a:pPr>
                <a:defRPr/>
              </a:pPr>
              <a:t>‹#›</a:t>
            </a:fld>
            <a:endParaRPr lang="en-US"/>
          </a:p>
        </p:txBody>
      </p:sp>
    </p:spTree>
    <p:extLst>
      <p:ext uri="{BB962C8B-B14F-4D97-AF65-F5344CB8AC3E}">
        <p14:creationId xmlns:p14="http://schemas.microsoft.com/office/powerpoint/2010/main" val="2203753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4175" y="192088"/>
            <a:ext cx="8512175"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endParaRPr lang="en-US" alt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
        <p:nvSpPr>
          <p:cNvPr id="1030" name="Rectangle 6"/>
          <p:cNvSpPr>
            <a:spLocks noGrp="1" noChangeArrowheads="1"/>
          </p:cNvSpPr>
          <p:nvPr>
            <p:ph type="sldNum" sz="quarter" idx="4"/>
          </p:nvPr>
        </p:nvSpPr>
        <p:spPr bwMode="auto">
          <a:xfrm>
            <a:off x="6946900" y="6457950"/>
            <a:ext cx="2133600" cy="400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dirty="0">
                <a:solidFill>
                  <a:srgbClr val="000000"/>
                </a:solidFill>
                <a:latin typeface="+mn-lt"/>
              </a:defRPr>
            </a:lvl1pPr>
          </a:lstStyle>
          <a:p>
            <a:pPr>
              <a:defRPr/>
            </a:pPr>
            <a:endParaRPr lang="en-US"/>
          </a:p>
          <a:p>
            <a:pPr>
              <a:defRPr/>
            </a:pPr>
            <a:fld id="{5493583D-FE2A-4311-A7F1-AF57DF3D219F}" type="slidenum">
              <a:rPr lang="en-US"/>
              <a:pPr>
                <a:defRPr/>
              </a:pPr>
              <a:t>‹#›</a:t>
            </a:fld>
            <a:endParaRPr lang="en-US"/>
          </a:p>
        </p:txBody>
      </p:sp>
      <p:pic>
        <p:nvPicPr>
          <p:cNvPr id="1029" name="Picture 17" descr="vu01[1]"/>
          <p:cNvPicPr>
            <a:picLocks noChangeAspect="1" noChangeArrowheads="1"/>
          </p:cNvPicPr>
          <p:nvPr/>
        </p:nvPicPr>
        <p:blipFill>
          <a:blip r:embed="rId8">
            <a:extLst>
              <a:ext uri="{28A0092B-C50C-407E-A947-70E740481C1C}">
                <a14:useLocalDpi xmlns:a14="http://schemas.microsoft.com/office/drawing/2010/main" val="0"/>
              </a:ext>
            </a:extLst>
          </a:blip>
          <a:srcRect t="20993" b="33183"/>
          <a:stretch>
            <a:fillRect/>
          </a:stretch>
        </p:blipFill>
        <p:spPr bwMode="auto">
          <a:xfrm>
            <a:off x="3556000" y="6619875"/>
            <a:ext cx="2047875" cy="185738"/>
          </a:xfrm>
          <a:prstGeom prst="rect">
            <a:avLst/>
          </a:prstGeom>
          <a:solidFill>
            <a:srgbClr val="CC990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Line 3"/>
          <p:cNvSpPr>
            <a:spLocks noChangeShapeType="1"/>
          </p:cNvSpPr>
          <p:nvPr/>
        </p:nvSpPr>
        <p:spPr bwMode="auto">
          <a:xfrm>
            <a:off x="304800" y="914400"/>
            <a:ext cx="8458200" cy="0"/>
          </a:xfrm>
          <a:prstGeom prst="line">
            <a:avLst/>
          </a:prstGeom>
          <a:noFill/>
          <a:ln w="38100">
            <a:solidFill>
              <a:schemeClr val="tx1"/>
            </a:solidFill>
            <a:round/>
            <a:headEnd/>
            <a:tailEnd/>
          </a:ln>
          <a:effectLst>
            <a:outerShdw dist="85194" dir="1593903" algn="ctr" rotWithShape="0">
              <a:srgbClr val="A28448"/>
            </a:outerShdw>
          </a:effectLst>
          <a:extLst>
            <a:ext uri="{909E8E84-426E-40DD-AFC4-6F175D3DCCD1}">
              <a14:hiddenFill xmlns:a14="http://schemas.microsoft.com/office/drawing/2010/main">
                <a:noFill/>
              </a14:hiddenFill>
            </a:ext>
          </a:extLst>
        </p:spPr>
        <p:txBody>
          <a:bodyPr/>
          <a:lstStyle/>
          <a:p>
            <a:endParaRPr lang="en-US"/>
          </a:p>
        </p:txBody>
      </p:sp>
      <p:pic>
        <p:nvPicPr>
          <p:cNvPr id="1031" name="Picture 2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150" y="66675"/>
            <a:ext cx="85725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9"/>
          <p:cNvSpPr>
            <a:spLocks noChangeArrowheads="1"/>
          </p:cNvSpPr>
          <p:nvPr/>
        </p:nvSpPr>
        <p:spPr bwMode="auto">
          <a:xfrm>
            <a:off x="-52388" y="6643688"/>
            <a:ext cx="4572001"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en-US" altLang="en-US" sz="500">
              <a:solidFill>
                <a:srgbClr val="000000"/>
              </a:solidFill>
            </a:endParaRPr>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Lst>
  <p:hf hdr="0" ftr="0" dt="0"/>
  <p:txStyles>
    <p:titleStyle>
      <a:lvl1pPr algn="ctr" rtl="0" eaLnBrk="1" fontAlgn="base" hangingPunct="1">
        <a:spcBef>
          <a:spcPct val="0"/>
        </a:spcBef>
        <a:spcAft>
          <a:spcPct val="0"/>
        </a:spcAft>
        <a:defRPr sz="2200" b="1">
          <a:solidFill>
            <a:schemeClr val="tx1"/>
          </a:solidFill>
          <a:latin typeface="+mj-lt"/>
          <a:ea typeface="+mj-ea"/>
          <a:cs typeface="+mj-cs"/>
        </a:defRPr>
      </a:lvl1pPr>
      <a:lvl2pPr algn="ctr" rtl="0" eaLnBrk="1" fontAlgn="base" hangingPunct="1">
        <a:spcBef>
          <a:spcPct val="0"/>
        </a:spcBef>
        <a:spcAft>
          <a:spcPct val="0"/>
        </a:spcAft>
        <a:defRPr sz="2200" b="1">
          <a:solidFill>
            <a:schemeClr val="tx1"/>
          </a:solidFill>
          <a:latin typeface="Arial" pitchFamily="34" charset="0"/>
        </a:defRPr>
      </a:lvl2pPr>
      <a:lvl3pPr algn="ctr" rtl="0" eaLnBrk="1" fontAlgn="base" hangingPunct="1">
        <a:spcBef>
          <a:spcPct val="0"/>
        </a:spcBef>
        <a:spcAft>
          <a:spcPct val="0"/>
        </a:spcAft>
        <a:defRPr sz="2200" b="1">
          <a:solidFill>
            <a:schemeClr val="tx1"/>
          </a:solidFill>
          <a:latin typeface="Arial" pitchFamily="34" charset="0"/>
        </a:defRPr>
      </a:lvl3pPr>
      <a:lvl4pPr algn="ctr" rtl="0" eaLnBrk="1" fontAlgn="base" hangingPunct="1">
        <a:spcBef>
          <a:spcPct val="0"/>
        </a:spcBef>
        <a:spcAft>
          <a:spcPct val="0"/>
        </a:spcAft>
        <a:defRPr sz="2200" b="1">
          <a:solidFill>
            <a:schemeClr val="tx1"/>
          </a:solidFill>
          <a:latin typeface="Arial" pitchFamily="34" charset="0"/>
        </a:defRPr>
      </a:lvl4pPr>
      <a:lvl5pPr algn="ctr" rtl="0" eaLnBrk="1" fontAlgn="base" hangingPunct="1">
        <a:spcBef>
          <a:spcPct val="0"/>
        </a:spcBef>
        <a:spcAft>
          <a:spcPct val="0"/>
        </a:spcAft>
        <a:defRPr sz="2200" b="1">
          <a:solidFill>
            <a:schemeClr val="tx1"/>
          </a:solidFill>
          <a:latin typeface="Arial" pitchFamily="34" charset="0"/>
        </a:defRPr>
      </a:lvl5pPr>
      <a:lvl6pPr marL="457200" algn="ctr" rtl="0" eaLnBrk="1" fontAlgn="base" hangingPunct="1">
        <a:spcBef>
          <a:spcPct val="0"/>
        </a:spcBef>
        <a:spcAft>
          <a:spcPct val="0"/>
        </a:spcAft>
        <a:defRPr sz="2200" b="1">
          <a:solidFill>
            <a:schemeClr val="tx2"/>
          </a:solidFill>
          <a:latin typeface="Arial" pitchFamily="34" charset="0"/>
        </a:defRPr>
      </a:lvl6pPr>
      <a:lvl7pPr marL="914400" algn="ctr" rtl="0" eaLnBrk="1" fontAlgn="base" hangingPunct="1">
        <a:spcBef>
          <a:spcPct val="0"/>
        </a:spcBef>
        <a:spcAft>
          <a:spcPct val="0"/>
        </a:spcAft>
        <a:defRPr sz="2200" b="1">
          <a:solidFill>
            <a:schemeClr val="tx2"/>
          </a:solidFill>
          <a:latin typeface="Arial" pitchFamily="34" charset="0"/>
        </a:defRPr>
      </a:lvl7pPr>
      <a:lvl8pPr marL="1371600" algn="ctr" rtl="0" eaLnBrk="1" fontAlgn="base" hangingPunct="1">
        <a:spcBef>
          <a:spcPct val="0"/>
        </a:spcBef>
        <a:spcAft>
          <a:spcPct val="0"/>
        </a:spcAft>
        <a:defRPr sz="2200" b="1">
          <a:solidFill>
            <a:schemeClr val="tx2"/>
          </a:solidFill>
          <a:latin typeface="Arial" pitchFamily="34" charset="0"/>
        </a:defRPr>
      </a:lvl8pPr>
      <a:lvl9pPr marL="1828800" algn="ctr" rtl="0" eaLnBrk="1" fontAlgn="base" hangingPunct="1">
        <a:spcBef>
          <a:spcPct val="0"/>
        </a:spcBef>
        <a:spcAft>
          <a:spcPct val="0"/>
        </a:spcAft>
        <a:defRPr sz="2200" b="1">
          <a:solidFill>
            <a:schemeClr val="tx2"/>
          </a:solidFill>
          <a:latin typeface="Arial"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CoRP</a:t>
            </a:r>
            <a:r>
              <a:rPr lang="en-US" dirty="0" smtClean="0"/>
              <a:t> Volunteers and Prospective Student Interaction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66191104"/>
              </p:ext>
            </p:extLst>
          </p:nvPr>
        </p:nvGraphicFramePr>
        <p:xfrm>
          <a:off x="457200" y="1219200"/>
          <a:ext cx="82296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endParaRPr lang="en-US" smtClean="0"/>
          </a:p>
          <a:p>
            <a:pPr>
              <a:defRPr/>
            </a:pPr>
            <a:fld id="{77EF36F7-A4DC-4C27-935E-6BD0A42DA15A}" type="slidenum">
              <a:rPr lang="en-US" smtClean="0"/>
              <a:pPr>
                <a:defRPr/>
              </a:pPr>
              <a:t>1</a:t>
            </a:fld>
            <a:endParaRPr lang="en-US"/>
          </a:p>
        </p:txBody>
      </p:sp>
    </p:spTree>
    <p:extLst>
      <p:ext uri="{BB962C8B-B14F-4D97-AF65-F5344CB8AC3E}">
        <p14:creationId xmlns:p14="http://schemas.microsoft.com/office/powerpoint/2010/main" val="4098559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Protection of Minors Policy Code of Conduct</a:t>
            </a:r>
            <a:endParaRPr lang="en-US" dirty="0"/>
          </a:p>
        </p:txBody>
      </p:sp>
      <p:sp>
        <p:nvSpPr>
          <p:cNvPr id="3" name="Content Placeholder 2"/>
          <p:cNvSpPr>
            <a:spLocks noGrp="1"/>
          </p:cNvSpPr>
          <p:nvPr>
            <p:ph idx="1"/>
          </p:nvPr>
        </p:nvSpPr>
        <p:spPr>
          <a:xfrm>
            <a:off x="384174" y="1066801"/>
            <a:ext cx="8378825" cy="4191000"/>
          </a:xfrm>
        </p:spPr>
        <p:txBody>
          <a:bodyPr/>
          <a:lstStyle/>
          <a:p>
            <a:pPr marL="0" indent="0">
              <a:buNone/>
            </a:pPr>
            <a:r>
              <a:rPr lang="en-US" sz="1200" b="1" dirty="0" smtClean="0"/>
              <a:t>Code </a:t>
            </a:r>
            <a:r>
              <a:rPr lang="en-US" sz="1200" b="1" dirty="0"/>
              <a:t>of Conduct for Interacting with Minors</a:t>
            </a:r>
            <a:endParaRPr lang="en-US" sz="1200" dirty="0"/>
          </a:p>
          <a:p>
            <a:pPr marL="0" indent="0">
              <a:buNone/>
            </a:pPr>
            <a:r>
              <a:rPr lang="en-US" sz="1000" dirty="0"/>
              <a:t>You are required by Tennessee law and Vanderbilt University policy to report actual or suspected abuse or other improper conduct involving a Minor. You also are also required to comply with the following Code of Conduct when interacting with Minors:</a:t>
            </a:r>
          </a:p>
          <a:p>
            <a:r>
              <a:rPr lang="en-US" sz="1000" dirty="0" smtClean="0"/>
              <a:t>Do </a:t>
            </a:r>
            <a:r>
              <a:rPr lang="en-US" sz="1000" dirty="0"/>
              <a:t>not spend time alone, either on or off campus, with a Minor away from others. If one-on-one interaction is required, meet in open, well-lit rooms or spaces with windows observable by other adults from the Program.</a:t>
            </a:r>
          </a:p>
          <a:p>
            <a:r>
              <a:rPr lang="en-US" sz="1000" dirty="0"/>
              <a:t>Do not engage in any sexual actions, make sexual comments, tell sexual jokes, or share or view sexually explicit material with or within the vicinity of Minors.</a:t>
            </a:r>
          </a:p>
          <a:p>
            <a:r>
              <a:rPr lang="en-US" sz="1000" dirty="0"/>
              <a:t>Do not touch Minors in a manner that a reasonable person could interpret as inappropriate.</a:t>
            </a:r>
          </a:p>
          <a:p>
            <a:r>
              <a:rPr lang="en-US" sz="1000" dirty="0"/>
              <a:t>Do not shower, bathe, or undress with or in the presence of a Minor.</a:t>
            </a:r>
          </a:p>
          <a:p>
            <a:r>
              <a:rPr lang="en-US" sz="1000" dirty="0"/>
              <a:t>Do not engage in any abusive conduct of any kind toward, or in the presence of, a Minor, including but not limited to verbal abuse, hitting, punching, poking, or restraining, except as required to protect a Minor or others from harm. All incidents involving such conduct, whether or not required to protect a Minor or others from harm, must be documented and disclosed promptly to the Program Director and the Minor’s parent/guardian.</a:t>
            </a:r>
          </a:p>
          <a:p>
            <a:r>
              <a:rPr lang="en-US" sz="1000" dirty="0"/>
              <a:t>Be aware of the impact of your words and language on Minors.</a:t>
            </a:r>
          </a:p>
          <a:p>
            <a:r>
              <a:rPr lang="en-US" sz="1000" dirty="0"/>
              <a:t>Do not use, possess, or be under the influence of alcohol or illegal drugs while on duty or when responsible for a Minor’s welfare.</a:t>
            </a:r>
          </a:p>
          <a:p>
            <a:r>
              <a:rPr lang="en-US" sz="1000" dirty="0"/>
              <a:t>Do not meet with Minors outside of established times for Program activities. Any exceptions require parental authorization and must include more than one adult from the Program.</a:t>
            </a:r>
          </a:p>
          <a:p>
            <a:r>
              <a:rPr lang="en-US" sz="1000" dirty="0"/>
              <a:t>Do not engage or converse with Minors through email, text messages, social networking websites, or other forms of social media at any time except and unless there is an educational or programmatic purpose and the content of the communications is consistent with the mission of the Program and the university.</a:t>
            </a:r>
          </a:p>
          <a:p>
            <a:r>
              <a:rPr lang="en-US" sz="1000" dirty="0"/>
              <a:t>When transporting Minors in a Program, more than one adult from the Program must be present in the vehicle, except when multiple Minors will be in the vehicle at all times through the transportation. Avoid using personal vehicles if possible.</a:t>
            </a:r>
          </a:p>
          <a:p>
            <a:r>
              <a:rPr lang="en-US" sz="1000" dirty="0"/>
              <a:t>Do not tell children “this is just between the two of us” or use similar language that encourages Minors to keep secrets from their parent/guardians.</a:t>
            </a:r>
          </a:p>
          <a:p>
            <a:endParaRPr lang="en-US" dirty="0"/>
          </a:p>
        </p:txBody>
      </p:sp>
      <p:sp>
        <p:nvSpPr>
          <p:cNvPr id="4" name="Slide Number Placeholder 3"/>
          <p:cNvSpPr>
            <a:spLocks noGrp="1"/>
          </p:cNvSpPr>
          <p:nvPr>
            <p:ph type="sldNum" sz="quarter" idx="10"/>
          </p:nvPr>
        </p:nvSpPr>
        <p:spPr/>
        <p:txBody>
          <a:bodyPr/>
          <a:lstStyle/>
          <a:p>
            <a:pPr>
              <a:defRPr/>
            </a:pPr>
            <a:endParaRPr lang="en-US" smtClean="0"/>
          </a:p>
          <a:p>
            <a:pPr>
              <a:defRPr/>
            </a:pPr>
            <a:fld id="{77EF36F7-A4DC-4C27-935E-6BD0A42DA15A}" type="slidenum">
              <a:rPr lang="en-US" smtClean="0"/>
              <a:pPr>
                <a:defRPr/>
              </a:pPr>
              <a:t>2</a:t>
            </a:fld>
            <a:endParaRPr lang="en-US"/>
          </a:p>
        </p:txBody>
      </p:sp>
      <p:sp>
        <p:nvSpPr>
          <p:cNvPr id="5" name="TextBox 4"/>
          <p:cNvSpPr txBox="1"/>
          <p:nvPr/>
        </p:nvSpPr>
        <p:spPr>
          <a:xfrm>
            <a:off x="384174" y="5257801"/>
            <a:ext cx="8302625" cy="1292662"/>
          </a:xfrm>
          <a:prstGeom prst="rect">
            <a:avLst/>
          </a:prstGeom>
          <a:solidFill>
            <a:schemeClr val="tx2">
              <a:lumMod val="60000"/>
              <a:lumOff val="40000"/>
            </a:schemeClr>
          </a:solidFill>
          <a:scene3d>
            <a:camera prst="orthographicFront"/>
            <a:lightRig rig="threePt" dir="t"/>
          </a:scene3d>
          <a:sp3d>
            <a:bevelT w="165100" prst="coolSlant"/>
          </a:sp3d>
        </p:spPr>
        <p:txBody>
          <a:bodyPr wrap="square" rtlCol="0">
            <a:spAutoFit/>
          </a:bodyPr>
          <a:lstStyle/>
          <a:p>
            <a:pPr algn="ctr"/>
            <a:endParaRPr lang="en-US" sz="1200" b="1" dirty="0" smtClean="0"/>
          </a:p>
          <a:p>
            <a:pPr algn="ctr"/>
            <a:r>
              <a:rPr lang="en-US" sz="1200" b="1" dirty="0" smtClean="0"/>
              <a:t>Reporting Resources in addition to your </a:t>
            </a:r>
            <a:r>
              <a:rPr lang="en-US" sz="1200" b="1" dirty="0" err="1" smtClean="0"/>
              <a:t>CoRP</a:t>
            </a:r>
            <a:r>
              <a:rPr lang="en-US" sz="1200" b="1" dirty="0" smtClean="0"/>
              <a:t> Contacts:</a:t>
            </a:r>
          </a:p>
          <a:p>
            <a:pPr algn="ctr"/>
            <a:r>
              <a:rPr lang="en-US" sz="1200" b="1" dirty="0" smtClean="0"/>
              <a:t>Emergency </a:t>
            </a:r>
            <a:r>
              <a:rPr lang="en-US" sz="1200" b="1" dirty="0"/>
              <a:t>- Call 911</a:t>
            </a:r>
            <a:endParaRPr lang="en-US" sz="1200" dirty="0"/>
          </a:p>
          <a:p>
            <a:pPr algn="ctr"/>
            <a:r>
              <a:rPr lang="en-US" sz="1200" b="1" dirty="0"/>
              <a:t>Vanderbilt Office of Risk and Insurance Management, Protection of Minors 615-936-5935</a:t>
            </a:r>
            <a:endParaRPr lang="en-US" sz="1200" dirty="0"/>
          </a:p>
          <a:p>
            <a:pPr algn="ctr"/>
            <a:r>
              <a:rPr lang="en-US" sz="1200" b="1" dirty="0"/>
              <a:t>Tennessee Department of Children's Services Hotline</a:t>
            </a:r>
            <a:r>
              <a:rPr lang="en-US" sz="1200" dirty="0"/>
              <a:t> </a:t>
            </a:r>
            <a:r>
              <a:rPr lang="en-US" sz="1200" b="1" dirty="0"/>
              <a:t>877-237-0004</a:t>
            </a:r>
            <a:endParaRPr lang="en-US" sz="1200" dirty="0"/>
          </a:p>
          <a:p>
            <a:endParaRPr lang="en-US" dirty="0"/>
          </a:p>
        </p:txBody>
      </p:sp>
    </p:spTree>
    <p:extLst>
      <p:ext uri="{BB962C8B-B14F-4D97-AF65-F5344CB8AC3E}">
        <p14:creationId xmlns:p14="http://schemas.microsoft.com/office/powerpoint/2010/main" val="3673015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Vanderbilt">
      <a:dk1>
        <a:srgbClr val="000000"/>
      </a:dk1>
      <a:lt1>
        <a:sysClr val="window" lastClr="FFFFFF"/>
      </a:lt1>
      <a:dk2>
        <a:srgbClr val="A28448"/>
      </a:dk2>
      <a:lt2>
        <a:srgbClr val="EEECE1"/>
      </a:lt2>
      <a:accent1>
        <a:srgbClr val="7A054A"/>
      </a:accent1>
      <a:accent2>
        <a:srgbClr val="005DA4"/>
      </a:accent2>
      <a:accent3>
        <a:srgbClr val="005941"/>
      </a:accent3>
      <a:accent4>
        <a:srgbClr val="9E0621"/>
      </a:accent4>
      <a:accent5>
        <a:srgbClr val="2A2A86"/>
      </a:accent5>
      <a:accent6>
        <a:srgbClr val="C85C1A"/>
      </a:accent6>
      <a:hlink>
        <a:srgbClr val="0000FF"/>
      </a:hlink>
      <a:folHlink>
        <a:srgbClr val="800080"/>
      </a:folHlink>
    </a:clrScheme>
    <a:fontScheme name="Vanderbi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outerShdw dist="35921" dir="2700000" algn="ctr" rotWithShape="0">
            <a:schemeClr val="tx1"/>
          </a:outerShdw>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outerShdw dist="35921" dir="2700000" algn="ctr" rotWithShape="0">
            <a:schemeClr val="tx1"/>
          </a:outerShdw>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Vanderbi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nderbi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nderbi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nderbi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nderbi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nderbi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nderbil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nderbi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nderbi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nderbi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nderbi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nderbi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eporting Occurrences to Risk Management_VERITAS Guide2018" id="{0C9AA1D9-0209-4BC2-8D53-27B3AEEDD03C}" vid="{E0B9A47C-0032-4EA5-A26E-7AB650E4CE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Reporting Occurrences to Risk Management_VERITAS Guide2018</Template>
  <TotalTime>61</TotalTime>
  <Words>675</Words>
  <Application>Microsoft Office PowerPoint</Application>
  <PresentationFormat>On-screen Show (4:3)</PresentationFormat>
  <Paragraphs>45</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Default Theme</vt:lpstr>
      <vt:lpstr>CoRP Volunteers and Prospective Student Interaction  </vt:lpstr>
      <vt:lpstr>Protection of Minors Policy Code of Conduct</vt:lpstr>
    </vt:vector>
  </TitlesOfParts>
  <Company>Vanderbilt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Reporting Occurrences to Risk Management</dc:title>
  <dc:creator>Riddle, Dawn L.</dc:creator>
  <cp:lastModifiedBy>Riddle, Dawn L.</cp:lastModifiedBy>
  <cp:revision>7</cp:revision>
  <dcterms:created xsi:type="dcterms:W3CDTF">2019-07-22T14:55:10Z</dcterms:created>
  <dcterms:modified xsi:type="dcterms:W3CDTF">2019-07-22T15:56:16Z</dcterms:modified>
</cp:coreProperties>
</file>